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notesSlide1.xml" ContentType="application/vnd.openxmlformats-officedocument.presentationml.notesSlide+xml"/>
  <Default Extension="png" ContentType="image/png"/>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4357" r:id="rId13"/>
  </p:sldMasterIdLst>
  <p:notesMasterIdLst>
    <p:notesMasterId r:id="rId17"/>
  </p:notesMasterIdLst>
  <p:handoutMasterIdLst>
    <p:handoutMasterId r:id="rId15"/>
  </p:handoutMasterIdLst>
  <p:sldIdLst>
    <p:sldId id="256" r:id="rId19"/>
    <p:sldId id="257" r:id="rId20"/>
    <p:sldId id="258" r:id="rId21"/>
    <p:sldId id="260" r:id="rId22"/>
    <p:sldId id="262" r:id="rId23"/>
    <p:sldId id="264" r:id="rId24"/>
    <p:sldId id="265"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2D200454-40CA-4A62-9FC3-DE9A4176ACB9}">
      <p15:notesGuideLst xmlns:p15="http://schemas.microsoft.com/office/powerpoint/2012/main"/>
    </p:ext>
    <p:ext uri="{EFAFB233-063F-42B5-8137-9DF3F51BA10A}">
      <p15:sldGuideLst xmlns:p15="http://schemas.microsoft.com/office/powerpoint/2012/main">
        <p15:guide id="0" pos="3826" userDrawn="1">
          <p15:clr>
            <a:srgbClr val="A4A3A4"/>
          </p15:clr>
        </p15:guide>
        <p15:guide id="1" orient="horz" pos="2151" userDrawn="1">
          <p15:clr>
            <a:srgbClr val="A4A3A4"/>
          </p15:clr>
        </p15:guide>
        <p15:guide id="2" orient="horz" pos="908" userDrawn="1">
          <p15:clr>
            <a:srgbClr val="A4A3A4"/>
          </p15:clr>
        </p15:guide>
        <p15:guide id="3" orient="horz" pos="3989" userDrawn="1">
          <p15:clr>
            <a:srgbClr val="A4A3A4"/>
          </p15:clr>
        </p15:guide>
        <p15:guide id="4" pos="210" userDrawn="1">
          <p15:clr>
            <a:srgbClr val="A4A3A4"/>
          </p15:clr>
        </p15:guide>
        <p15:guide id="5" pos="7446" userDrawn="1">
          <p15:clr>
            <a:srgbClr val="A4A3A4"/>
          </p15:clr>
        </p15:guide>
        <p15:guide id="6" orient="horz" pos="1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8001" autoAdjust="0"/>
    <p:restoredTop sz="94660"/>
  </p:normalViewPr>
  <p:slideViewPr>
    <p:cSldViewPr snapToGrid="0" snapToObjects="1" showGuides="1">
      <p:cViewPr varScale="1">
        <p:scale>
          <a:sx n="88" d="100"/>
          <a:sy n="88" d="100"/>
        </p:scale>
        <p:origin x="96" y="462"/>
      </p:cViewPr>
      <p:guideLst>
        <p:guide pos="3826"/>
        <p:guide orient="horz" pos="2151"/>
        <p:guide orient="horz" pos="908"/>
        <p:guide orient="horz" pos="3989"/>
        <p:guide pos="210"/>
        <p:guide pos="7446"/>
        <p:guide orient="horz" pos="119"/>
      </p:guideLst>
    </p:cSldViewPr>
  </p:slideViewPr>
  <p:notesTextViewPr>
    <p:cViewPr>
      <p:scale>
        <a:sx n="1" d="1"/>
        <a:sy n="1" d="1"/>
      </p:scale>
      <p:origin x="0" y="0"/>
    </p:cViewPr>
  </p:notesTextViewPr>
  <p:notesViewPr>
    <p:cSldViewPr snapToGrid="0" snapToObjects="1" showGuides="1">
      <p:cViewPr varScale="1">
        <p:scale>
          <a:sx n="79" d="100"/>
          <a:sy n="79" d="100"/>
        </p:scale>
        <p:origin x="2550" y="102"/>
      </p:cViewPr>
      <p:guideLst>
        <p:guide pos="3826"/>
        <p:guide orient="horz" pos="2151"/>
        <p:guide orient="horz" pos="908"/>
        <p:guide orient="horz" pos="3989"/>
        <p:guide pos="210"/>
        <p:guide pos="7446"/>
        <p:guide orient="horz" pos="119"/>
      </p:guideLst>
    </p:cSldViewPr>
  </p:notes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3" Type="http://schemas.openxmlformats.org/officeDocument/2006/relationships/slideMaster" Target="slideMasters/slideMaster1.xml"></Relationship><Relationship Id="rId14" Type="http://schemas.openxmlformats.org/officeDocument/2006/relationships/theme" Target="theme/theme1.xml"></Relationship><Relationship Id="rId15" Type="http://schemas.openxmlformats.org/officeDocument/2006/relationships/handoutMaster" Target="handoutMasters/handoutMaster1.xml"></Relationship><Relationship Id="rId17" Type="http://schemas.openxmlformats.org/officeDocument/2006/relationships/notesMaster" Target="notesMasters/notesMaster1.xml"></Relationship><Relationship Id="rId19" Type="http://schemas.openxmlformats.org/officeDocument/2006/relationships/slide" Target="slides/slide1.xml"></Relationship><Relationship Id="rId20" Type="http://schemas.openxmlformats.org/officeDocument/2006/relationships/slide" Target="slides/slide2.xml"></Relationship><Relationship Id="rId21" Type="http://schemas.openxmlformats.org/officeDocument/2006/relationships/slide" Target="slides/slide3.xml"></Relationship><Relationship Id="rId22" Type="http://schemas.openxmlformats.org/officeDocument/2006/relationships/slide" Target="slides/slide4.xml"></Relationship><Relationship Id="rId23" Type="http://schemas.openxmlformats.org/officeDocument/2006/relationships/slide" Target="slides/slide5.xml"></Relationship><Relationship Id="rId24" Type="http://schemas.openxmlformats.org/officeDocument/2006/relationships/slide" Target="slides/slide6.xml"></Relationship><Relationship Id="rId25" Type="http://schemas.openxmlformats.org/officeDocument/2006/relationships/slide" Target="slides/slide7.xml"></Relationship><Relationship Id="rId27" Type="http://schemas.openxmlformats.org/officeDocument/2006/relationships/viewProps" Target="viewProps.xml"></Relationship><Relationship Id="rId28" Type="http://schemas.openxmlformats.org/officeDocument/2006/relationships/presProps" Target="presProps.xml"></Relationship></Relationships>
</file>

<file path=ppt/handoutMasters/_rels/handoutMaster1.xml.rels><?xml version="1.0" encoding="UTF-8"?>
<Relationships xmlns="http://schemas.openxmlformats.org/package/2006/relationships"><Relationship Id="rId1" Type="http://schemas.openxmlformats.org/officeDocument/2006/relationships/theme" Target="../theme/theme2.xml"></Relationship></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9214C1-2863-45BA-A7C5-D5EA3C3D4C30}" type="datetimeFigureOut">
              <a:rPr lang="ko-KR" altLang="en-US" smtClean="0"/>
              <a:t>2018-12-20</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3020B9-F693-4639-BB27-7B1AD87C61AA}" type="slidenum">
              <a:rPr lang="ko-KR" altLang="en-US" smtClean="0"/>
              <a:t>‹#›</a:t>
            </a:fld>
            <a:endParaRPr lang="ko-KR" altLang="en-US"/>
          </a:p>
        </p:txBody>
      </p:sp>
    </p:spTree>
    <p:extLst>
      <p:ext uri="{BB962C8B-B14F-4D97-AF65-F5344CB8AC3E}">
        <p14:creationId xmlns:p14="http://schemas.microsoft.com/office/powerpoint/2010/main"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Relationship Id="rId1" Type="http://schemas.openxmlformats.org/officeDocument/2006/relationships/theme" Target="../theme/theme3.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63C85-90F6-445D-9B5B-8ABB00FB3043}" type="datetimeFigureOut">
              <a:rPr lang="ko-KR" altLang="en-US" smtClean="0"/>
              <a:t>2018-12-20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16B34-ED2F-4269-81E8-097D50C90279}" type="slidenum">
              <a:rPr lang="ko-KR" altLang="en-US" smtClean="0"/>
              <a:t>‹#›</a:t>
            </a:fld>
            <a:endParaRPr lang="ko-KR" altLang="en-US"/>
          </a:p>
        </p:txBody>
      </p:sp>
    </p:spTree>
    <p:extLst>
      <p:ext uri="{BB962C8B-B14F-4D97-AF65-F5344CB8AC3E}">
        <p14:creationId xmlns:p14="http://schemas.microsoft.com/office/powerpoint/2010/main" val="4308175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B16B34-ED2F-4269-81E8-097D50C90279}" type="slidenum">
              <a:rPr lang="ko-KR" altLang="en-US" smtClean="0"/>
              <a:t>1</a:t>
            </a:fld>
            <a:endParaRPr lang="ko-KR" altLang="en-US"/>
          </a:p>
        </p:txBody>
      </p:sp>
    </p:spTree>
    <p:extLst>
      <p:ext uri="{BB962C8B-B14F-4D97-AF65-F5344CB8AC3E}">
        <p14:creationId xmlns:p14="http://schemas.microsoft.com/office/powerpoint/2010/main" val="3106456608"/>
      </p:ext>
    </p:extLst>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slideLayout1.xml><?xml version="1.0" encoding="utf-8"?>
<p:sldLayout xmlns:a="http://schemas.openxmlformats.org/drawingml/2006/main" xmlns:r="http://schemas.openxmlformats.org/officeDocument/2006/relationships" xmlns:p="http://schemas.openxmlformats.org/presentationml/2006/main" xmlns:p14="http://schemas.microsoft.com/office/powerpoint/2010/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680"/>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355"/>
            <a:ext cx="9144000" cy="16554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51647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10.xml><?xml version="1.0" encoding="utf-8"?>
<p:sldLayout xmlns:a="http://schemas.openxmlformats.org/drawingml/2006/main" xmlns:r="http://schemas.openxmlformats.org/officeDocument/2006/relationships" xmlns:p="http://schemas.openxmlformats.org/presentationml/2006/main" xmlns:p14="http://schemas.microsoft.com/office/powerpoint/2010/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1825625"/>
            <a:ext cx="10516235" cy="4352290"/>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070576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11.xml><?xml version="1.0" encoding="utf-8"?>
<p:sldLayout xmlns:a="http://schemas.openxmlformats.org/drawingml/2006/main" xmlns:r="http://schemas.openxmlformats.org/officeDocument/2006/relationships" xmlns:p="http://schemas.openxmlformats.org/presentationml/2006/main" xmlns:p14="http://schemas.microsoft.com/office/powerpoint/2010/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215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2155"/>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20114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2.xml><?xml version="1.0" encoding="utf-8"?>
<p:sldLayout xmlns:a="http://schemas.openxmlformats.org/drawingml/2006/main" xmlns:r="http://schemas.openxmlformats.org/officeDocument/2006/relationships" xmlns:p="http://schemas.openxmlformats.org/presentationml/2006/main" xmlns:p14="http://schemas.microsoft.com/office/powerpoint/2010/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838200" y="1825625"/>
            <a:ext cx="10516235" cy="435229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472659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xmlns:p14="http://schemas.microsoft.com/office/powerpoint/2010/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10055"/>
            <a:ext cx="10515600" cy="2852420"/>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780"/>
            <a:ext cx="10515600" cy="149987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597657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4.xml><?xml version="1.0" encoding="utf-8"?>
<p:sldLayout xmlns:a="http://schemas.openxmlformats.org/drawingml/2006/main" xmlns:r="http://schemas.openxmlformats.org/officeDocument/2006/relationships" xmlns:p="http://schemas.openxmlformats.org/presentationml/2006/main" xmlns:p14="http://schemas.microsoft.com/office/powerpoint/2010/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65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65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367481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5.xml><?xml version="1.0" encoding="utf-8"?>
<p:sldLayout xmlns:a="http://schemas.openxmlformats.org/drawingml/2006/main" xmlns:r="http://schemas.openxmlformats.org/officeDocument/2006/relationships" xmlns:p="http://schemas.openxmlformats.org/presentationml/2006/main" xmlns:p14="http://schemas.microsoft.com/office/powerpoint/2010/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40105" y="365125"/>
            <a:ext cx="10515600" cy="1325880"/>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40105" y="1681480"/>
            <a:ext cx="5157470"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40105" y="2505075"/>
            <a:ext cx="5157470" cy="368490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480"/>
            <a:ext cx="5183505"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505" cy="368490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8" name="바닥글 개체 틀 7"/>
          <p:cNvSpPr>
            <a:spLocks noGrp="1"/>
          </p:cNvSpPr>
          <p:nvPr>
            <p:ph type="ftr" sz="quarter" idx="11"/>
          </p:nvPr>
        </p:nvSpPr>
        <p:spPr>
          <a:xfrm>
            <a:off x="4038600" y="6356350"/>
            <a:ext cx="4115435" cy="365760"/>
          </a:xfrm>
        </p:spPr>
        <p:txBody>
          <a:bodyPr/>
          <a:lstStyle/>
          <a:p>
            <a:endParaRPr lang="ko-KR" altLang="en-US"/>
          </a:p>
        </p:txBody>
      </p:sp>
      <p:sp>
        <p:nvSpPr>
          <p:cNvPr id="9" name="슬라이드 번호 개체 틀 8"/>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365079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6.xml><?xml version="1.0" encoding="utf-8"?>
<p:sldLayout xmlns:a="http://schemas.openxmlformats.org/drawingml/2006/main" xmlns:r="http://schemas.openxmlformats.org/officeDocument/2006/relationships" xmlns:p="http://schemas.openxmlformats.org/presentationml/2006/main" xmlns:p14="http://schemas.microsoft.com/office/powerpoint/2010/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4" name="바닥글 개체 틀 3"/>
          <p:cNvSpPr>
            <a:spLocks noGrp="1"/>
          </p:cNvSpPr>
          <p:nvPr>
            <p:ph type="ftr" sz="quarter" idx="11"/>
          </p:nvPr>
        </p:nvSpPr>
        <p:spPr>
          <a:xfrm>
            <a:off x="4038600" y="6356350"/>
            <a:ext cx="4115435" cy="365760"/>
          </a:xfrm>
        </p:spPr>
        <p:txBody>
          <a:bodyPr/>
          <a:lstStyle/>
          <a:p>
            <a:endParaRPr lang="ko-KR" altLang="en-US"/>
          </a:p>
        </p:txBody>
      </p:sp>
      <p:sp>
        <p:nvSpPr>
          <p:cNvPr id="5" name="슬라이드 번호 개체 틀 4"/>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914917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7.xml><?xml version="1.0" encoding="utf-8"?>
<p:sldLayout xmlns:a="http://schemas.openxmlformats.org/drawingml/2006/main" xmlns:r="http://schemas.openxmlformats.org/officeDocument/2006/relationships" xmlns:p="http://schemas.openxmlformats.org/presentationml/2006/main" xmlns:p14="http://schemas.microsoft.com/office/powerpoint/2010/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3" name="바닥글 개체 틀 2"/>
          <p:cNvSpPr>
            <a:spLocks noGrp="1"/>
          </p:cNvSpPr>
          <p:nvPr>
            <p:ph type="ftr" sz="quarter" idx="11"/>
          </p:nvPr>
        </p:nvSpPr>
        <p:spPr>
          <a:xfrm>
            <a:off x="4038600" y="6356350"/>
            <a:ext cx="4115435" cy="365760"/>
          </a:xfrm>
        </p:spPr>
        <p:txBody>
          <a:bodyPr/>
          <a:lstStyle/>
          <a:p>
            <a:endParaRPr lang="ko-KR" altLang="en-US"/>
          </a:p>
        </p:txBody>
      </p:sp>
      <p:sp>
        <p:nvSpPr>
          <p:cNvPr id="4" name="슬라이드 번호 개체 틀 3"/>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60467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8.xml><?xml version="1.0" encoding="utf-8"?>
<p:sldLayout xmlns:a="http://schemas.openxmlformats.org/drawingml/2006/main" xmlns:r="http://schemas.openxmlformats.org/officeDocument/2006/relationships" xmlns:p="http://schemas.openxmlformats.org/presentationml/2006/main" xmlns:p14="http://schemas.microsoft.com/office/powerpoint/2010/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50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53477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Layouts/slideLayout9.xml><?xml version="1.0" encoding="utf-8"?>
<p:sldLayout xmlns:a="http://schemas.openxmlformats.org/drawingml/2006/main" xmlns:r="http://schemas.openxmlformats.org/officeDocument/2006/relationships" xmlns:p="http://schemas.openxmlformats.org/presentationml/2006/main" xmlns:p14="http://schemas.microsoft.com/office/powerpoint/2010/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50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a:xfrm>
            <a:off x="838200" y="6356350"/>
            <a:ext cx="2743835" cy="365760"/>
          </a:xfrm>
        </p:spPr>
        <p:txBody>
          <a:bodyPr wrap="square" lIns="91440" tIns="45720" rIns="91440" bIns="45720" numCol="1" vert="horz" anchor="ctr">
            <a:noAutofit/>
          </a:bodyPr>
          <a:lstStyle/>
          <a:p>
            <a:pPr marL="0" indent="0" latinLnBrk="0">
              <a:buFontTx/>
              <a:buNone/>
            </a:pPr>
            <a:fld id="{B9320F77-B9A0-41C5-862A-B4B631284C64}" type="datetime1">
              <a:rPr lang="en-GB" altLang="en-US"/>
              <a:t>11/16/2023</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02598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dt="0" ftr="0"/>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slideLayout" Target="../slideLayouts/slideLayout2.xml"></Relationship><Relationship Id="rId3" Type="http://schemas.openxmlformats.org/officeDocument/2006/relationships/slideLayout" Target="../slideLayouts/slideLayout3.xml"></Relationship><Relationship Id="rId4" Type="http://schemas.openxmlformats.org/officeDocument/2006/relationships/slideLayout" Target="../slideLayouts/slideLayout4.xml"></Relationship><Relationship Id="rId5" Type="http://schemas.openxmlformats.org/officeDocument/2006/relationships/slideLayout" Target="../slideLayouts/slideLayout5.xml"></Relationship><Relationship Id="rId6" Type="http://schemas.openxmlformats.org/officeDocument/2006/relationships/slideLayout" Target="../slideLayouts/slideLayout6.xml"></Relationship><Relationship Id="rId7" Type="http://schemas.openxmlformats.org/officeDocument/2006/relationships/slideLayout" Target="../slideLayouts/slideLayout7.xml"></Relationship><Relationship Id="rId8" Type="http://schemas.openxmlformats.org/officeDocument/2006/relationships/slideLayout" Target="../slideLayouts/slideLayout8.xml"></Relationship><Relationship Id="rId9" Type="http://schemas.openxmlformats.org/officeDocument/2006/relationships/slideLayout" Target="../slideLayouts/slideLayout9.xml"></Relationship><Relationship Id="rId10" Type="http://schemas.openxmlformats.org/officeDocument/2006/relationships/slideLayout" Target="../slideLayouts/slideLayout10.xml"></Relationship><Relationship Id="rId11" Type="http://schemas.openxmlformats.org/officeDocument/2006/relationships/slideLayout" Target="../slideLayouts/slideLayout11.xml"></Relationship><Relationship Id="rId12" Type="http://schemas.openxmlformats.org/officeDocument/2006/relationships/theme" Target="../theme/theme1.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xmlns:p14="http://schemas.microsoft.com/office/powerpoint/2010/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835" cy="365760"/>
          </a:xfrm>
          <a:prstGeom prst="rect">
            <a:avLst/>
          </a:prstGeom>
        </p:spPr>
        <p:txBody>
          <a:bodyPr wrap="square" lIns="91440" tIns="45720" rIns="91440" bIns="45720" numCol="1" vert="horz" anchor="ctr">
            <a:noAutofit/>
          </a:bodyPr>
          <a:lstStyle>
            <a:lvl1pPr marL="0" indent="0" algn="l" latinLnBrk="0">
              <a:buFontTx/>
              <a:buNone/>
              <a:defRPr lang="en-GB" altLang="en-US" sz="1200">
                <a:solidFill>
                  <a:schemeClr val="tx1">
                    <a:tint val="75000"/>
                  </a:schemeClr>
                </a:solidFill>
              </a:defRPr>
            </a:lvl1pPr>
          </a:lstStyle>
          <a:p>
            <a:pPr marL="0" indent="0" latinLnBrk="0">
              <a:buFontTx/>
              <a:buNone/>
            </a:pPr>
            <a:fld id="{B9320F77-B9A0-41C5-862A-B4B631284C64}" type="datetime1">
              <a:rPr lang="en-GB" altLang="en-US"/>
              <a:t>11/16/2023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870494691"/>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3.xml.rels><?xml version="1.0" encoding="UTF-8"?>
<Relationships xmlns="http://schemas.openxmlformats.org/package/2006/relationships"><Relationship Id="rId1" Type="http://schemas.openxmlformats.org/officeDocument/2006/relationships/image" Target="../media/fImage1006164741.jpeg"></Relationship><Relationship Id="rId2" Type="http://schemas.openxmlformats.org/officeDocument/2006/relationships/image" Target="../media/fImage457492488467.jpeg"></Relationship><Relationship Id="rId3" Type="http://schemas.openxmlformats.org/officeDocument/2006/relationships/image" Target="../media/fImage1560267496334.jpeg"></Relationship><Relationship Id="rId4" Type="http://schemas.openxmlformats.org/officeDocument/2006/relationships/image" Target="../media/fImage274532506500.jpeg"></Relationship><Relationship Id="rId5"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0838741179169.png"></Relationship><Relationship Id="rId3" Type="http://schemas.openxmlformats.org/officeDocument/2006/relationships/image" Target="../media/fImage12435911155724.png"></Relationship><Relationship Id="rId4" Type="http://schemas.openxmlformats.org/officeDocument/2006/relationships/image" Target="../media/fImage13179031161478.png"></Relationship><Relationship Id="rId5" Type="http://schemas.openxmlformats.org/officeDocument/2006/relationships/image" Target="../media/fImage11242381189358.png"></Relationship><Relationship Id="rId6" Type="http://schemas.openxmlformats.org/officeDocument/2006/relationships/image" Target="../media/fImage2297401496962.jpeg"></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721824324464.jpeg"></Relationship><Relationship Id="rId3" Type="http://schemas.openxmlformats.org/officeDocument/2006/relationships/image" Target="../media/fImage5293924335705.png"></Relationship><Relationship Id="rId4" Type="http://schemas.openxmlformats.org/officeDocument/2006/relationships/image" Target="../media/fImage5315184398145.png"></Relationship><Relationship Id="rId5" Type="http://schemas.openxmlformats.org/officeDocument/2006/relationships/image" Target="../media/fImage2410204403281.jpeg"></Relationship><Relationship Id="rId6" Type="http://schemas.openxmlformats.org/officeDocument/2006/relationships/image" Target="../media/fImage279984416827.jpeg"></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5958634299961.png"></Relationship><Relationship Id="rId3" Type="http://schemas.openxmlformats.org/officeDocument/2006/relationships/image" Target="../media/fImage132450442491.jpeg"></Relationship><Relationship Id="rId4" Type="http://schemas.openxmlformats.org/officeDocument/2006/relationships/image" Target="../media/fImage106024432995.jpeg"></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324504481942.jpeg"></Relationship><Relationship Id="rId3" Type="http://schemas.openxmlformats.org/officeDocument/2006/relationships/image" Target="../media/fImage4250224504827.png"></Relationship><Relationship Id="rId4" Type="http://schemas.openxmlformats.org/officeDocument/2006/relationships/image" Target="../media/fImage279984515436.jpeg"></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noGrp="1"/>
          </p:cNvSpPr>
          <p:nvPr>
            <p:ph type="ctrTitle"/>
          </p:nvPr>
        </p:nvSpPr>
        <p:spPr>
          <a:xfrm rot="0">
            <a:off x="1524000" y="1122680"/>
            <a:ext cx="9144635" cy="2388235"/>
          </a:xfrm>
          <a:prstGeom prst="rect"/>
        </p:spPr>
        <p:txBody>
          <a:bodyPr wrap="square" lIns="91440" tIns="45720" rIns="91440" bIns="45720" numCol="1" vert="horz" anchor="ctr">
            <a:normAutofit fontScale="100000" lnSpcReduction="0"/>
          </a:bodyPr>
          <a:lstStyle/>
          <a:p>
            <a:pPr marL="0" indent="0" algn="ctr" latinLnBrk="0">
              <a:buFontTx/>
              <a:buNone/>
            </a:pPr>
            <a:r>
              <a:rPr lang="ko-KR" altLang="en-US"/>
              <a:t>NPC(세영) 컨텐츠 기획서</a:t>
            </a:r>
            <a:endParaRPr lang="ko-KR" altLang="en-US"/>
          </a:p>
        </p:txBody>
      </p:sp>
      <p:sp>
        <p:nvSpPr>
          <p:cNvPr id="3" name="부제목 2"/>
          <p:cNvSpPr txBox="1">
            <a:spLocks noGrp="1"/>
          </p:cNvSpPr>
          <p:nvPr>
            <p:ph type="subTitle" idx="1"/>
          </p:nvPr>
        </p:nvSpPr>
        <p:spPr>
          <a:xfrm rot="0">
            <a:off x="1524000" y="3602355"/>
            <a:ext cx="9144635" cy="1656080"/>
          </a:xfrm>
          <a:prstGeom prst="rect"/>
        </p:spPr>
        <p:txBody>
          <a:bodyPr wrap="square" lIns="91440" tIns="45720" rIns="91440" bIns="45720" numCol="1" vert="horz" anchor="b">
            <a:normAutofit fontScale="100000" lnSpcReduction="0"/>
          </a:bodyPr>
          <a:lstStyle/>
          <a:p>
            <a:pPr marL="0" indent="0" algn="r" latinLnBrk="0">
              <a:buFontTx/>
              <a:buNone/>
            </a:pPr>
            <a:r>
              <a:rPr lang="ko-KR" altLang="en-US"/>
              <a:t>윤정근</a:t>
            </a:r>
            <a:endParaRPr lang="ko-KR" altLang="en-US"/>
          </a:p>
        </p:txBody>
      </p:sp>
    </p:spTree>
    <p:extLst>
      <p:ext uri="{BB962C8B-B14F-4D97-AF65-F5344CB8AC3E}">
        <p14:creationId xmlns:p14="http://schemas.microsoft.com/office/powerpoint/2010/main" val="922031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19535" cy="1073150"/>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a:t>문서 개요</a:t>
            </a:r>
            <a:endParaRPr lang="ko-KR" altLang="en-US"/>
          </a:p>
        </p:txBody>
      </p:sp>
      <p:graphicFrame>
        <p:nvGraphicFramePr>
          <p:cNvPr id="3" name="표 1"/>
          <p:cNvGraphicFramePr>
            <a:graphicFrameLocks noGrp="1"/>
          </p:cNvGraphicFramePr>
          <p:nvPr/>
        </p:nvGraphicFramePr>
        <p:xfrm>
          <a:off x="822960" y="1443990"/>
          <a:ext cx="10546080" cy="1719580"/>
        </p:xfrm>
        <a:graphic>
          <a:graphicData uri="http://schemas.openxmlformats.org/drawingml/2006/table">
            <a:tbl>
              <a:tblPr firstRow="1" bandRow="1">
                <a:tableStyleId>{5C22544A-7EE6-4342-B048-85BDC9FD1C3A}</a:tableStyleId>
              </a:tblPr>
              <a:tblGrid>
                <a:gridCol w="1341755"/>
                <a:gridCol w="9204325"/>
              </a:tblGrid>
              <a:tr h="370840">
                <a:tc gridSpan="2">
                  <a:txBody>
                    <a:bodyPr/>
                    <a:lstStyle/>
                    <a:p>
                      <a:pPr marL="0" indent="0" hangingPunct="1"/>
                      <a:r>
                        <a:rPr sz="1800" kern="1200" i="0" b="1">
                          <a:solidFill>
                            <a:schemeClr val="tx1"/>
                          </a:solidFill>
                          <a:latin typeface="맑은 고딕" charset="0"/>
                          <a:ea typeface="맑은 고딕" charset="0"/>
                        </a:rPr>
                        <a:t>해</a:t>
                      </a:r>
                      <a:r>
                        <a:rPr lang="ko-KR" sz="1800" kern="1200" i="0" b="1">
                          <a:solidFill>
                            <a:schemeClr val="tx1"/>
                          </a:solidFill>
                          <a:latin typeface="맑은 고딕" charset="0"/>
                          <a:ea typeface="맑은 고딕" charset="0"/>
                        </a:rPr>
                        <a:t>당 문서는 게임 ‘방량엽사전’에서 등장하는 NPC(세영)의 컨셉, 정책, 캐릭터 설정을 정리한 문서다.</a:t>
                      </a:r>
                      <a:endParaRPr lang="ko-KR" altLang="en-US" sz="1800" kern="1200" i="0" b="1">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449580">
                <a:tc>
                  <a:txBody>
                    <a:bodyPr/>
                    <a:lstStyle/>
                    <a:p>
                      <a:pPr marL="0" indent="0" hangingPunct="1"/>
                      <a:r>
                        <a:rPr lang="ko-KR" sz="1800" kern="1200" i="0" b="0">
                          <a:solidFill>
                            <a:schemeClr val="tx1"/>
                          </a:solidFill>
                          <a:latin typeface="맑은 고딕" charset="0"/>
                          <a:ea typeface="맑은 고딕" charset="0"/>
                        </a:rPr>
                        <a:t>작성 이유</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npc(세영)에 컨셉, 규칙, 설정을 정리하기 위해.</a:t>
                      </a:r>
                      <a:endParaRPr lang="ko-KR" altLang="en-US" sz="1800" kern="1200" i="0" b="0">
                        <a:solidFill>
                          <a:schemeClr val="tx1"/>
                        </a:solidFill>
                        <a:latin typeface="맑은 고딕" charset="0"/>
                        <a:ea typeface="맑은 고딕" charset="0"/>
                      </a:endParaRPr>
                    </a:p>
                  </a:txBody>
                  <a:tcPr marL="90170" marR="90170" marT="46990" marB="46990" anchor="t"/>
                </a:tc>
              </a:tr>
              <a:tr h="449580">
                <a:tc>
                  <a:txBody>
                    <a:bodyPr/>
                    <a:lstStyle/>
                    <a:p>
                      <a:pPr marL="0" indent="0" hangingPunct="1"/>
                      <a:r>
                        <a:rPr lang="ko-KR" sz="1800" kern="1200" i="0" b="0">
                          <a:solidFill>
                            <a:schemeClr val="tx1"/>
                          </a:solidFill>
                          <a:latin typeface="맑은 고딕" charset="0"/>
                          <a:ea typeface="맑은 고딕" charset="0"/>
                        </a:rPr>
                        <a:t>작성 목적 </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본 문서를 읽는 사람에게 내용을 확실히 전하기 위해.</a:t>
                      </a:r>
                      <a:endParaRPr lang="ko-KR" altLang="en-US" sz="1800" kern="1200" i="0" b="0">
                        <a:solidFill>
                          <a:schemeClr val="tx1"/>
                        </a:solidFill>
                        <a:latin typeface="맑은 고딕" charset="0"/>
                        <a:ea typeface="맑은 고딕" charset="0"/>
                      </a:endParaRPr>
                    </a:p>
                  </a:txBody>
                  <a:tcPr marL="90170" marR="90170" marT="46990" marB="46990" anchor="t"/>
                </a:tc>
              </a:tr>
              <a:tr h="449580">
                <a:tc>
                  <a:txBody>
                    <a:bodyPr/>
                    <a:lstStyle/>
                    <a:p>
                      <a:pPr marL="0" indent="0" hangingPunct="1"/>
                      <a:r>
                        <a:rPr lang="ko-KR" sz="1800" kern="1200" i="0" b="0">
                          <a:solidFill>
                            <a:schemeClr val="tx1"/>
                          </a:solidFill>
                          <a:latin typeface="맑은 고딕" charset="0"/>
                          <a:ea typeface="맑은 고딕" charset="0"/>
                        </a:rPr>
                        <a:t>작성 목표</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hangingPunct="1"/>
                      <a:r>
                        <a:rPr lang="ko-KR" sz="1800" kern="1200" i="0" b="0">
                          <a:solidFill>
                            <a:schemeClr val="tx1"/>
                          </a:solidFill>
                          <a:latin typeface="맑은 고딕" charset="0"/>
                          <a:ea typeface="맑은 고딕" charset="0"/>
                        </a:rPr>
                        <a:t>캐릭터의 개발 방향성을 확실시 하는 것.</a:t>
                      </a:r>
                      <a:endParaRPr lang="ko-KR" altLang="en-US" sz="18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3835" cy="365760"/>
          </a:xfrm>
          <a:prstGeom prst="rect"/>
        </p:spPr>
        <p:txBody>
          <a:bodyPr wrap="square" lIns="91440" tIns="45720" rIns="91440" bIns="45720" vert="horz" anchor="ctr">
            <a:noAutofit/>
          </a:bodyPr>
          <a:lstStyle/>
          <a:p>
            <a:pPr marL="0" indent="0" latinLnBrk="0">
              <a:buFontTx/>
              <a:buNone/>
            </a:pPr>
            <a:fld id="{B9320F77-B9A0-41C5-862A-B4B631284C64}" type="slidenum">
              <a:rPr lang="ko-KR" altLang="en-US"/>
              <a:t>2</a:t>
            </a:fld>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19535" cy="1073150"/>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sz="4400">
                <a:latin typeface="맑은 고딕" charset="0"/>
                <a:ea typeface="맑은 고딕" charset="0"/>
                <a:cs typeface="+mj-cs"/>
              </a:rPr>
              <a:t>컨셉 정립</a:t>
            </a:r>
            <a:endParaRPr lang="ko-KR" altLang="en-US" sz="4400">
              <a:latin typeface="맑은 고딕" charset="0"/>
              <a:ea typeface="맑은 고딕" charset="0"/>
              <a:cs typeface="+mj-cs"/>
            </a:endParaRPr>
          </a:p>
        </p:txBody>
      </p:sp>
      <p:sp>
        <p:nvSpPr>
          <p:cNvPr id="4" name="Rect 0"/>
          <p:cNvSpPr txBox="1">
            <a:spLocks/>
          </p:cNvSpPr>
          <p:nvPr>
            <p:ph type="sldNum" idx="12"/>
          </p:nvPr>
        </p:nvSpPr>
        <p:spPr>
          <a:xfrm rot="0">
            <a:off x="8610600" y="6356350"/>
            <a:ext cx="2743835" cy="365760"/>
          </a:xfrm>
          <a:prstGeom prst="rect"/>
        </p:spPr>
        <p:txBody>
          <a:bodyPr wrap="square" lIns="91440" tIns="45720" rIns="91440" bIns="45720"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3</a:t>
            </a:fld>
            <a:endParaRPr lang="ko-KR" altLang="en-US" sz="1200">
              <a:latin typeface="맑은 고딕" charset="0"/>
              <a:ea typeface="맑은 고딕" charset="0"/>
              <a:cs typeface="+mn-cs"/>
            </a:endParaRPr>
          </a:p>
        </p:txBody>
      </p:sp>
      <p:graphicFrame>
        <p:nvGraphicFramePr>
          <p:cNvPr id="5" name="표 374"/>
          <p:cNvGraphicFramePr>
            <a:graphicFrameLocks noGrp="1"/>
          </p:cNvGraphicFramePr>
          <p:nvPr/>
        </p:nvGraphicFramePr>
        <p:xfrm>
          <a:off x="1177925" y="1573530"/>
          <a:ext cx="7963535" cy="2517140"/>
        </p:xfrm>
        <a:graphic>
          <a:graphicData uri="http://schemas.openxmlformats.org/drawingml/2006/table">
            <a:tbl>
              <a:tblPr firstRow="1" bandRow="1">
                <a:tableStyleId>{5C22544A-7EE6-4342-B048-85BDC9FD1C3A}</a:tableStyleId>
              </a:tblPr>
              <a:tblGrid>
                <a:gridCol w="7963535"/>
              </a:tblGrid>
              <a:tr h="358140">
                <a:tc>
                  <a:txBody>
                    <a:bodyPr/>
                    <a:lstStyle/>
                    <a:p>
                      <a:pPr marL="0" indent="0" latinLnBrk="0" hangingPunct="1" lvl="1">
                        <a:buFontTx/>
                        <a:buNone/>
                      </a:pPr>
                      <a:r>
                        <a:rPr sz="1600" kern="1200" i="0" b="1">
                          <a:solidFill>
                            <a:schemeClr val="tx1"/>
                          </a:solidFill>
                          <a:latin typeface="맑은 고딕" charset="0"/>
                          <a:ea typeface="맑은 고딕" charset="0"/>
                        </a:rPr>
                        <a:t>디자</a:t>
                      </a:r>
                      <a:r>
                        <a:rPr lang="ko-KR" sz="1600" kern="1200" i="0" b="1">
                          <a:solidFill>
                            <a:schemeClr val="tx1"/>
                          </a:solidFill>
                          <a:latin typeface="맑은 고딕" charset="0"/>
                          <a:ea typeface="맑은 고딕" charset="0"/>
                        </a:rPr>
                        <a:t>인 컨셉</a:t>
                      </a:r>
                      <a:endParaRPr lang="ko-KR" altLang="en-US" sz="1600" kern="1200" i="0" b="1">
                        <a:solidFill>
                          <a:schemeClr val="tx1"/>
                        </a:solidFill>
                        <a:latin typeface="맑은 고딕" charset="0"/>
                        <a:ea typeface="맑은 고딕" charset="0"/>
                      </a:endParaRPr>
                    </a:p>
                  </a:txBody>
                  <a:tcPr marL="90170" marR="90170" marT="46990" marB="46990" anchor="t"/>
                </a:tc>
              </a:tr>
              <a:tr h="1079500">
                <a:tc>
                  <a:txBody>
                    <a:bodyPr/>
                    <a:lstStyle/>
                    <a:p>
                      <a:pPr marL="0" indent="0" latinLnBrk="0" hangingPunct="1" lvl="1">
                        <a:buFontTx/>
                        <a:buNone/>
                      </a:pPr>
                      <a:r>
                        <a:rPr lang="ko-KR" altLang="en-US" sz="1600" kern="1200" i="0" b="0">
                          <a:solidFill>
                            <a:schemeClr val="tx1"/>
                          </a:solidFill>
                          <a:latin typeface="맑은 고딕" charset="0"/>
                          <a:ea typeface="맑은 고딕" charset="0"/>
                        </a:rPr>
                        <a:t>등장 캐릭터는 대부분 동양인 계열 캐릭터이다.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옷의 디자인은 한국과 중국의 동양풍 스타일을 섞어서 사용한다.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대부분의 캐릭터는 한국 계열 옷을 입는다.</a:t>
                      </a:r>
                      <a:endParaRPr lang="ko-KR" altLang="en-US" sz="1600" kern="1200" i="0" b="0">
                        <a:solidFill>
                          <a:schemeClr val="tx1"/>
                        </a:solidFill>
                        <a:latin typeface="맑은 고딕" charset="0"/>
                        <a:ea typeface="맑은 고딕" charset="0"/>
                      </a:endParaRPr>
                    </a:p>
                    <a:p>
                      <a:pPr marL="0" indent="0" latinLnBrk="0" hangingPunct="1" lvl="1">
                        <a:buFontTx/>
                        <a:buNone/>
                      </a:pPr>
                      <a:r>
                        <a:rPr lang="ko-KR" altLang="en-US" sz="1600" kern="1200" i="0" b="0">
                          <a:solidFill>
                            <a:schemeClr val="tx1"/>
                          </a:solidFill>
                          <a:latin typeface="맑은 고딕" charset="0"/>
                          <a:ea typeface="맑은 고딕" charset="0"/>
                        </a:rPr>
                        <a:t>무림 계열 캐릭터는 한국 계열의 옷을 중심으로 중국 계열 옷을 입는다.</a:t>
                      </a:r>
                      <a:endParaRPr lang="ko-KR" altLang="en-US" sz="1600" kern="1200" i="0" b="0">
                        <a:solidFill>
                          <a:schemeClr val="tx1"/>
                        </a:solidFill>
                        <a:latin typeface="맑은 고딕" charset="0"/>
                        <a:ea typeface="맑은 고딕" charset="0"/>
                      </a:endParaRPr>
                    </a:p>
                  </a:txBody>
                  <a:tcPr marL="90170" marR="90170" marT="46990" marB="46990" anchor="t"/>
                </a:tc>
              </a:tr>
              <a:tr h="1079500">
                <a:tc>
                  <a:txBody>
                    <a:bodyPr/>
                    <a:lstStyle/>
                    <a:p>
                      <a:pPr marL="0" indent="0" latinLnBrk="0" hangingPunct="1" lvl="1">
                        <a:buFontTx/>
                        <a:buNone/>
                      </a:pPr>
                      <a:r>
                        <a:rPr lang="ko-KR" altLang="en-US" sz="1600" kern="1200" i="0" b="0">
                          <a:solidFill>
                            <a:schemeClr val="tx1"/>
                          </a:solidFill>
                          <a:latin typeface="맑은 고딕" charset="0"/>
                          <a:ea typeface="맑은 고딕" charset="0"/>
                        </a:rPr>
                        <a:t>본래 무림은 대륙 중심 제국(중국풍)에서 활동 했으나 어떠한 사건을 계기로 본래 중심 인원들이 대부분 죽고 잔존 세력들이 동쪽 작은 나라(한국풍)로 도망쳐 왔다. 그렇기에 대부분의 사람들은 동쪽 나라의 옷을 입고 무림 소속 캐릭터들은 동쪽 나라의 옷 위에 제국의 갑옷을 입는다.</a:t>
                      </a:r>
                      <a:endParaRPr lang="ko-KR" altLang="en-US" sz="16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6" name="그림 2" descr="C:/Users/yhgki/AppData/Roaming/PolarisOffice/ETemp/18268_6599416/fImage1006164741.jpeg"/>
          <p:cNvPicPr>
            <a:picLocks noChangeAspect="1"/>
          </p:cNvPicPr>
          <p:nvPr/>
        </p:nvPicPr>
        <p:blipFill rotWithShape="1">
          <a:blip r:embed="rId1" cstate="print">
            <a:extLst>
              <a:ext uri="{28A0092B-C50C-407E-A947-70E740481C1C}">
                <a14:useLocalDpi xmlns:a14="http://schemas.microsoft.com/office/drawing/2010/main" val="0"/>
              </a:ext>
            </a:extLst>
          </a:blip>
          <a:srcRect r="70372"/>
          <a:stretch>
            <a:fillRect/>
          </a:stretch>
        </p:blipFill>
        <p:spPr>
          <a:xfrm rot="0">
            <a:off x="9194165" y="1556385"/>
            <a:ext cx="2214245" cy="4756785"/>
          </a:xfrm>
          <a:prstGeom prst="rect"/>
          <a:noFill/>
        </p:spPr>
      </p:pic>
      <p:pic>
        <p:nvPicPr>
          <p:cNvPr id="7" name="그림 3" descr="C:/Users/yhgki/AppData/Roaming/PolarisOffice/ETemp/18268_6599416/fImage457492488467.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657090" y="4150995"/>
            <a:ext cx="2219960" cy="2153920"/>
          </a:xfrm>
          <a:prstGeom prst="rect"/>
          <a:noFill/>
        </p:spPr>
      </p:pic>
      <p:pic>
        <p:nvPicPr>
          <p:cNvPr id="8" name="그림 4" descr="C:/Users/yhgki/AppData/Roaming/PolarisOffice/ETemp/18268_6599416/fImage1560267496334.jpeg"/>
          <p:cNvPicPr>
            <a:picLocks noChangeAspect="1"/>
          </p:cNvPicPr>
          <p:nvPr/>
        </p:nvPicPr>
        <p:blipFill rotWithShape="1">
          <a:blip r:embed="rId3" cstate="print">
            <a:extLst>
              <a:ext uri="{28A0092B-C50C-407E-A947-70E740481C1C}">
                <a14:useLocalDpi xmlns:a14="http://schemas.microsoft.com/office/drawing/2010/main" val="0"/>
              </a:ext>
            </a:extLst>
          </a:blip>
          <a:srcRect l="9348" r="16055"/>
          <a:stretch>
            <a:fillRect/>
          </a:stretch>
        </p:blipFill>
        <p:spPr>
          <a:xfrm rot="0">
            <a:off x="1175385" y="4124960"/>
            <a:ext cx="3236595" cy="2161540"/>
          </a:xfrm>
          <a:prstGeom prst="rect"/>
          <a:noFill/>
        </p:spPr>
      </p:pic>
      <p:pic>
        <p:nvPicPr>
          <p:cNvPr id="9" name="그림 5" descr="C:/Users/yhgki/AppData/Roaming/PolarisOffice/ETemp/18268_6599416/fImage274532506500.jpeg"/>
          <p:cNvPicPr>
            <a:picLocks noChangeAspect="1"/>
          </p:cNvPicPr>
          <p:nvPr/>
        </p:nvPicPr>
        <p:blipFill rotWithShape="1">
          <a:blip r:embed="rId4" cstate="print">
            <a:extLst>
              <a:ext uri="{28A0092B-C50C-407E-A947-70E740481C1C}">
                <a14:useLocalDpi xmlns:a14="http://schemas.microsoft.com/office/drawing/2010/main" val="0"/>
              </a:ext>
            </a:extLst>
          </a:blip>
          <a:srcRect l="15395" r="31046"/>
          <a:stretch>
            <a:fillRect/>
          </a:stretch>
        </p:blipFill>
        <p:spPr>
          <a:xfrm rot="0">
            <a:off x="7049135" y="4150995"/>
            <a:ext cx="2067560" cy="21621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335915" y="382905"/>
            <a:ext cx="11520170" cy="1073785"/>
          </a:xfrm>
          <a:prstGeom prst="rect"/>
        </p:spPr>
        <p:txBody>
          <a:bodyPr wrap="square" lIns="91440" tIns="45720" rIns="91440" bIns="45720" numCol="1" vert="horz" anchor="ctr">
            <a:normAutofit fontScale="100000" lnSpcReduction="0"/>
          </a:bodyPr>
          <a:lstStyle/>
          <a:p>
            <a:pPr marL="0" indent="0" rtl="0" latinLnBrk="0">
              <a:buFontTx/>
              <a:buNone/>
            </a:pPr>
            <a:r>
              <a:rPr lang="ko-KR" altLang="en-US" sz="4400">
                <a:latin typeface="맑은 고딕" charset="0"/>
                <a:ea typeface="맑은 고딕" charset="0"/>
                <a:cs typeface="+mj-cs"/>
              </a:rPr>
              <a:t>정책</a:t>
            </a:r>
            <a:r>
              <a:rPr lang="ko-KR" altLang="en-US" sz="4400">
                <a:latin typeface="맑은 고딕" charset="0"/>
                <a:ea typeface="맑은 고딕" charset="0"/>
                <a:cs typeface="+mj-cs"/>
              </a:rPr>
              <a:t> 정립</a:t>
            </a:r>
            <a:endParaRPr lang="ko-KR" altLang="en-US" sz="4400">
              <a:latin typeface="맑은 고딕" charset="0"/>
              <a:ea typeface="맑은 고딕" charset="0"/>
              <a:cs typeface="+mj-cs"/>
            </a:endParaRPr>
          </a:p>
        </p:txBody>
      </p:sp>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4</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335915" y="1454150"/>
          <a:ext cx="4771390" cy="2595880"/>
        </p:xfrm>
        <a:graphic>
          <a:graphicData uri="http://schemas.openxmlformats.org/drawingml/2006/table">
            <a:tbl>
              <a:tblPr firstRow="1" bandRow="1">
                <a:tableStyleId>{5C22544A-7EE6-4342-B048-85BDC9FD1C3A}</a:tableStyleId>
              </a:tblPr>
              <a:tblGrid>
                <a:gridCol w="1055370"/>
                <a:gridCol w="3716020"/>
              </a:tblGrid>
              <a:tr h="370840">
                <a:tc gridSpan="2">
                  <a:txBody>
                    <a:bodyPr/>
                    <a:lstStyle/>
                    <a:p>
                      <a:pPr marL="0" indent="0" latinLnBrk="0" hangingPunct="1" lvl="1">
                        <a:buFontTx/>
                        <a:buNone/>
                      </a:pPr>
                      <a:r>
                        <a:rPr lang="ko-KR" sz="1800" kern="1200" i="0" b="1">
                          <a:solidFill>
                            <a:schemeClr val="tx1"/>
                          </a:solidFill>
                          <a:latin typeface="맑은 고딕" charset="0"/>
                          <a:ea typeface="맑은 고딕" charset="0"/>
                        </a:rPr>
                        <a:t>규칙</a:t>
                      </a:r>
                      <a:endParaRPr lang="ko-KR" altLang="en-US" sz="1800" kern="1200" i="0" b="1">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차원</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3D</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그래픽</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실사에 가까운 그래픽</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그림체</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실사</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폴리곤</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하이 폴리곤(약 18000 폴리곤)</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타입</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파츠형</a:t>
                      </a:r>
                      <a:endParaRPr lang="ko-KR" altLang="en-US" sz="1800" kern="1200" i="0" b="0">
                        <a:solidFill>
                          <a:schemeClr val="tx1"/>
                        </a:solidFill>
                        <a:latin typeface="맑은 고딕" charset="0"/>
                        <a:ea typeface="맑은 고딕" charset="0"/>
                      </a:endParaRPr>
                    </a:p>
                  </a:txBody>
                  <a:tcPr marL="90170" marR="90170" marT="46990" marB="46990" anchor="t"/>
                </a:tc>
              </a:tr>
              <a:tr h="370840">
                <a:tc>
                  <a:txBody>
                    <a:bodyPr/>
                    <a:lstStyle/>
                    <a:p>
                      <a:pPr marL="0" indent="0" latinLnBrk="0" hangingPunct="1" lvl="1">
                        <a:buFontTx/>
                        <a:buNone/>
                      </a:pPr>
                      <a:r>
                        <a:rPr lang="ko-KR" altLang="en-US" sz="1800" kern="1200" i="0" b="0">
                          <a:solidFill>
                            <a:schemeClr val="tx1"/>
                          </a:solidFill>
                          <a:latin typeface="맑은 고딕" charset="0"/>
                          <a:ea typeface="맑은 고딕" charset="0"/>
                        </a:rPr>
                        <a:t>등신</a:t>
                      </a:r>
                      <a:endParaRPr lang="ko-KR" altLang="en-US" sz="1800" kern="1200" i="0" b="0">
                        <a:solidFill>
                          <a:schemeClr val="tx1"/>
                        </a:solidFill>
                        <a:latin typeface="맑은 고딕" charset="0"/>
                        <a:ea typeface="맑은 고딕" charset="0"/>
                      </a:endParaRPr>
                    </a:p>
                  </a:txBody>
                  <a:tcPr marL="90170" marR="90170" marT="46990" marB="46990" anchor="t"/>
                </a:tc>
                <a:tc>
                  <a:txBody>
                    <a:bodyPr/>
                    <a:lstStyle/>
                    <a:p>
                      <a:pPr marL="0" indent="0" latinLnBrk="0" hangingPunct="1" lvl="1">
                        <a:buFontTx/>
                        <a:buNone/>
                      </a:pPr>
                      <a:r>
                        <a:rPr lang="ko-KR" altLang="en-US" sz="1800" kern="1200" i="0" b="0">
                          <a:solidFill>
                            <a:schemeClr val="tx1"/>
                          </a:solidFill>
                          <a:latin typeface="맑은 고딕" charset="0"/>
                          <a:ea typeface="맑은 고딕" charset="0"/>
                        </a:rPr>
                        <a:t>성인7등신,청소년6등신,유아5등신</a:t>
                      </a:r>
                      <a:endParaRPr lang="ko-KR" altLang="en-US" sz="1800" kern="1200" i="0" b="0">
                        <a:solidFill>
                          <a:schemeClr val="tx1"/>
                        </a:solidFill>
                        <a:latin typeface="맑은 고딕" charset="0"/>
                        <a:ea typeface="맑은 고딕" charset="0"/>
                      </a:endParaRPr>
                    </a:p>
                  </a:txBody>
                  <a:tcPr marL="90170" marR="90170" marT="46990" marB="46990" anchor="t"/>
                </a:tc>
              </a:tr>
            </a:tbl>
          </a:graphicData>
        </a:graphic>
      </p:graphicFrame>
      <p:grpSp>
        <p:nvGrpSpPr>
          <p:cNvPr id="11" name="그룹 174"/>
          <p:cNvGrpSpPr/>
          <p:nvPr/>
        </p:nvGrpSpPr>
        <p:grpSpPr>
          <a:xfrm rot="0">
            <a:off x="1475740" y="4113530"/>
            <a:ext cx="3383280" cy="2240915"/>
            <a:chOff x="1475740" y="4113530"/>
            <a:chExt cx="3383280" cy="2240915"/>
          </a:xfrm>
        </p:grpSpPr>
        <p:sp>
          <p:nvSpPr>
            <p:cNvPr id="10" name="도형 18"/>
            <p:cNvSpPr>
              <a:spLocks/>
            </p:cNvSpPr>
            <p:nvPr/>
          </p:nvSpPr>
          <p:spPr>
            <a:xfrm rot="0">
              <a:off x="1477645" y="4113530"/>
              <a:ext cx="3381375" cy="2236470"/>
            </a:xfrm>
            <a:prstGeom prst="rect"/>
            <a:solidFill>
              <a:srgbClr val="1E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pic>
          <p:nvPicPr>
            <p:cNvPr id="8" name="그림 8" descr="C:/Users/yhgki/AppData/Roaming/PolarisOffice/ETemp/18268_6599416/fImage10838741179169.png"/>
            <p:cNvPicPr>
              <a:picLocks noChangeAspect="1"/>
            </p:cNvPicPr>
            <p:nvPr/>
          </p:nvPicPr>
          <p:blipFill rotWithShape="1">
            <a:blip r:embed="rId2" cstate="print">
              <a:extLst>
                <a:ext uri="{28A0092B-C50C-407E-A947-70E740481C1C}">
                  <a14:useLocalDpi xmlns:a14="http://schemas.microsoft.com/office/drawing/2010/main" val="0"/>
                </a:ext>
              </a:extLst>
            </a:blip>
            <a:srcRect l="40297" t="7113" r="37396" b="12146"/>
            <a:stretch>
              <a:fillRect/>
            </a:stretch>
          </p:blipFill>
          <p:spPr>
            <a:xfrm rot="0">
              <a:off x="4053205" y="4771390"/>
              <a:ext cx="800100" cy="1582420"/>
            </a:xfrm>
            <a:prstGeom prst="rect"/>
            <a:noFill/>
          </p:spPr>
        </p:pic>
        <p:pic>
          <p:nvPicPr>
            <p:cNvPr id="6" name="그림 6" descr="C:/Users/yhgki/AppData/Roaming/PolarisOffice/ETemp/18268_6599416/fImage12435911155724.png"/>
            <p:cNvPicPr>
              <a:picLocks noChangeAspect="1"/>
            </p:cNvPicPr>
            <p:nvPr/>
          </p:nvPicPr>
          <p:blipFill rotWithShape="1">
            <a:blip r:embed="rId3" cstate="print">
              <a:extLst>
                <a:ext uri="{28A0092B-C50C-407E-A947-70E740481C1C}">
                  <a14:useLocalDpi xmlns:a14="http://schemas.microsoft.com/office/drawing/2010/main" val="0"/>
                </a:ext>
              </a:extLst>
            </a:blip>
            <a:srcRect l="38829" t="4825" r="42476" b="9608"/>
            <a:stretch>
              <a:fillRect/>
            </a:stretch>
          </p:blipFill>
          <p:spPr>
            <a:xfrm rot="0">
              <a:off x="3288665" y="4449445"/>
              <a:ext cx="762000" cy="1903730"/>
            </a:xfrm>
            <a:prstGeom prst="rect"/>
            <a:noFill/>
          </p:spPr>
        </p:pic>
        <p:pic>
          <p:nvPicPr>
            <p:cNvPr id="7" name="그림 7" descr="C:/Users/yhgki/AppData/Roaming/PolarisOffice/ETemp/18268_6599416/fImage13179031161478.png"/>
            <p:cNvPicPr>
              <a:picLocks noChangeAspect="1"/>
            </p:cNvPicPr>
            <p:nvPr/>
          </p:nvPicPr>
          <p:blipFill rotWithShape="1">
            <a:blip r:embed="rId4" cstate="print">
              <a:extLst>
                <a:ext uri="{28A0092B-C50C-407E-A947-70E740481C1C}">
                  <a14:useLocalDpi xmlns:a14="http://schemas.microsoft.com/office/drawing/2010/main" val="0"/>
                </a:ext>
              </a:extLst>
            </a:blip>
            <a:srcRect l="38709" t="1753" r="37552" b="2237"/>
            <a:stretch>
              <a:fillRect/>
            </a:stretch>
          </p:blipFill>
          <p:spPr>
            <a:xfrm rot="0">
              <a:off x="1475740" y="4215765"/>
              <a:ext cx="969010" cy="2138680"/>
            </a:xfrm>
            <a:prstGeom prst="rect"/>
            <a:noFill/>
          </p:spPr>
        </p:pic>
        <p:pic>
          <p:nvPicPr>
            <p:cNvPr id="9" name="그림 9" descr="C:/Users/yhgki/AppData/Roaming/PolarisOffice/ETemp/18268_6599416/fImage11242381189358.png"/>
            <p:cNvPicPr>
              <a:picLocks noChangeAspect="1"/>
            </p:cNvPicPr>
            <p:nvPr/>
          </p:nvPicPr>
          <p:blipFill rotWithShape="1">
            <a:blip r:embed="rId5" cstate="print">
              <a:extLst>
                <a:ext uri="{28A0092B-C50C-407E-A947-70E740481C1C}">
                  <a14:useLocalDpi xmlns:a14="http://schemas.microsoft.com/office/drawing/2010/main" val="0"/>
                </a:ext>
              </a:extLst>
            </a:blip>
            <a:srcRect l="38537" t="2214" r="40736" b="4798"/>
            <a:stretch>
              <a:fillRect/>
            </a:stretch>
          </p:blipFill>
          <p:spPr>
            <a:xfrm rot="0">
              <a:off x="2444115" y="4283710"/>
              <a:ext cx="847090" cy="2070100"/>
            </a:xfrm>
            <a:prstGeom prst="rect"/>
            <a:noFill/>
          </p:spPr>
        </p:pic>
      </p:grpSp>
      <p:grpSp>
        <p:nvGrpSpPr>
          <p:cNvPr id="26" name="그룹 237"/>
          <p:cNvGrpSpPr/>
          <p:nvPr/>
        </p:nvGrpSpPr>
        <p:grpSpPr>
          <a:xfrm rot="0">
            <a:off x="9021445" y="1450975"/>
            <a:ext cx="2842260" cy="4904740"/>
            <a:chOff x="9021445" y="1450975"/>
            <a:chExt cx="2842260" cy="4904740"/>
          </a:xfrm>
        </p:grpSpPr>
        <p:pic>
          <p:nvPicPr>
            <p:cNvPr id="12" name="그림 193" descr="C:/Users/yhgki/AppData/Roaming/PolarisOffice/ETemp/18268_6599416/fImage2297401496962.jpeg"/>
            <p:cNvPicPr>
              <a:picLocks noChangeAspect="1"/>
            </p:cNvPicPr>
            <p:nvPr/>
          </p:nvPicPr>
          <p:blipFill rotWithShape="1">
            <a:blip r:embed="rId6" cstate="print">
              <a:extLst>
                <a:ext uri="{28A0092B-C50C-407E-A947-70E740481C1C}">
                  <a14:useLocalDpi xmlns:a14="http://schemas.microsoft.com/office/drawing/2010/main" val="0"/>
                </a:ext>
              </a:extLst>
            </a:blip>
            <a:srcRect t="7722" r="63640"/>
            <a:stretch>
              <a:fillRect/>
            </a:stretch>
          </p:blipFill>
          <p:spPr>
            <a:xfrm rot="0">
              <a:off x="9021445" y="1450975"/>
              <a:ext cx="2842260" cy="4900295"/>
            </a:xfrm>
            <a:prstGeom prst="rect"/>
            <a:noFill/>
          </p:spPr>
        </p:pic>
        <p:sp>
          <p:nvSpPr>
            <p:cNvPr id="13" name="도형 196"/>
            <p:cNvSpPr>
              <a:spLocks/>
            </p:cNvSpPr>
            <p:nvPr/>
          </p:nvSpPr>
          <p:spPr>
            <a:xfrm rot="0">
              <a:off x="10911840" y="5783580"/>
              <a:ext cx="476885" cy="572135"/>
            </a:xfrm>
            <a:custGeom>
              <a:gdLst>
                <a:gd fmla="*/ 68 w 751" name="TX0"/>
                <a:gd fmla="*/ 0 h 901" name="TY0"/>
                <a:gd fmla="*/ 654 w 751" name="TX1"/>
                <a:gd fmla="*/ 68 h 901" name="TY1"/>
                <a:gd fmla="*/ 750 w 751" name="TX2"/>
                <a:gd fmla="*/ 750 h 901" name="TY2"/>
                <a:gd fmla="*/ 381 w 751" name="TX3"/>
                <a:gd fmla="*/ 900 h 901" name="TY3"/>
                <a:gd fmla="*/ 0 w 751" name="TX4"/>
                <a:gd fmla="*/ 709 h 901" name="TY4"/>
                <a:gd fmla="*/ 109 w 751" name="TX5"/>
                <a:gd fmla="*/ 13 h 901" name="TY5"/>
              </a:gdLst>
              <a:cxnLst>
                <a:cxn ang="0">
                  <a:pos x="TX0" y="TY0"/>
                </a:cxn>
                <a:cxn ang="0">
                  <a:pos x="TX1" y="TY1"/>
                </a:cxn>
                <a:cxn ang="0">
                  <a:pos x="TX2" y="TY2"/>
                </a:cxn>
                <a:cxn ang="0">
                  <a:pos x="TX3" y="TY3"/>
                </a:cxn>
                <a:cxn ang="0">
                  <a:pos x="TX4" y="TY4"/>
                </a:cxn>
                <a:cxn ang="0">
                  <a:pos x="TX5" y="TY5"/>
                </a:cxn>
              </a:cxnLst>
              <a:rect l="l" t="t" r="r" b="b"/>
              <a:pathLst>
                <a:path w="751" h="901">
                  <a:moveTo>
                    <a:pt x="68" y="0"/>
                  </a:moveTo>
                  <a:lnTo>
                    <a:pt x="654" y="68"/>
                  </a:lnTo>
                  <a:lnTo>
                    <a:pt x="750" y="750"/>
                  </a:lnTo>
                  <a:lnTo>
                    <a:pt x="381" y="900"/>
                  </a:lnTo>
                  <a:lnTo>
                    <a:pt x="0" y="709"/>
                  </a:lnTo>
                  <a:lnTo>
                    <a:pt x="109" y="13"/>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5" name="도형 198"/>
            <p:cNvSpPr>
              <a:spLocks/>
            </p:cNvSpPr>
            <p:nvPr/>
          </p:nvSpPr>
          <p:spPr>
            <a:xfrm rot="0">
              <a:off x="10439400" y="3461385"/>
              <a:ext cx="876300" cy="2316480"/>
            </a:xfrm>
            <a:custGeom>
              <a:gdLst>
                <a:gd fmla="*/ 854 w 1380" name="TX0"/>
                <a:gd fmla="*/ 3722 h 3798" name="TY0"/>
                <a:gd fmla="*/ 1379 w 1380" name="TX1"/>
                <a:gd fmla="*/ 3797 h 3798" name="TY1"/>
                <a:gd fmla="*/ 1341 w 1380" name="TX2"/>
                <a:gd fmla="*/ 2344 h 3798" name="TY2"/>
                <a:gd fmla="*/ 985 w 1380" name="TX3"/>
                <a:gd fmla="*/ 1856 h 3798" name="TY3"/>
                <a:gd fmla="*/ 807 w 1380" name="TX4"/>
                <a:gd fmla="*/ 431 h 3798" name="TY4"/>
                <a:gd fmla="*/ 488 w 1380" name="TX5"/>
                <a:gd fmla="*/ 0 h 3798" name="TY5"/>
                <a:gd fmla="*/ 0 w 1380" name="TX6"/>
                <a:gd fmla="*/ 19 h 3798" name="TY6"/>
                <a:gd fmla="*/ 57 w 1380" name="TX7"/>
                <a:gd fmla="*/ 1003 h 3798" name="TY7"/>
                <a:gd fmla="*/ 300 w 1380" name="TX8"/>
                <a:gd fmla="*/ 1865 h 3798" name="TY8"/>
                <a:gd fmla="*/ 591 w 1380" name="TX9"/>
                <a:gd fmla="*/ 2803 h 3798" name="TY9"/>
                <a:gd fmla="*/ 854 w 1380" name="TX10"/>
                <a:gd fmla="*/ 3722 h 3798" name="TY10"/>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1380" h="3798">
                  <a:moveTo>
                    <a:pt x="854" y="3722"/>
                  </a:moveTo>
                  <a:lnTo>
                    <a:pt x="1379" y="3797"/>
                  </a:lnTo>
                  <a:lnTo>
                    <a:pt x="1341" y="2344"/>
                  </a:lnTo>
                  <a:lnTo>
                    <a:pt x="985" y="1856"/>
                  </a:lnTo>
                  <a:lnTo>
                    <a:pt x="807" y="431"/>
                  </a:lnTo>
                  <a:lnTo>
                    <a:pt x="488" y="0"/>
                  </a:lnTo>
                  <a:lnTo>
                    <a:pt x="0" y="19"/>
                  </a:lnTo>
                  <a:lnTo>
                    <a:pt x="57" y="1003"/>
                  </a:lnTo>
                  <a:lnTo>
                    <a:pt x="300" y="1865"/>
                  </a:lnTo>
                  <a:lnTo>
                    <a:pt x="591" y="2803"/>
                  </a:lnTo>
                  <a:lnTo>
                    <a:pt x="854" y="3722"/>
                  </a:lnTo>
                  <a:close/>
                </a:path>
              </a:pathLst>
            </a:custGeom>
            <a:ln w="12700" cap="flat" cmpd="sng">
              <a:solidFill>
                <a:srgbClr val="FF0000">
                  <a:alpha val="100000"/>
                </a:srgbClr>
              </a:solidFill>
              <a:prstDash val="solid"/>
              <a:roun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7" name="도형 207"/>
            <p:cNvSpPr>
              <a:spLocks/>
            </p:cNvSpPr>
            <p:nvPr/>
          </p:nvSpPr>
          <p:spPr>
            <a:xfrm rot="0">
              <a:off x="10111740" y="2330450"/>
              <a:ext cx="721360" cy="715010"/>
            </a:xfrm>
            <a:custGeom>
              <a:gdLst>
                <a:gd fmla="*/ 122 w 1136" name="TX0"/>
                <a:gd fmla="*/ 1087 h 1126" name="TY0"/>
                <a:gd fmla="*/ 844 w 1136" name="TX1"/>
                <a:gd fmla="*/ 1125 h 1126" name="TY1"/>
                <a:gd fmla="*/ 975 w 1136" name="TX2"/>
                <a:gd fmla="*/ 731 h 1126" name="TY2"/>
                <a:gd fmla="*/ 910 w 1136" name="TX3"/>
                <a:gd fmla="*/ 497 h 1126" name="TY3"/>
                <a:gd fmla="*/ 1135 w 1136" name="TX4"/>
                <a:gd fmla="*/ 84 h 1126" name="TY4"/>
                <a:gd fmla="*/ 844 w 1136" name="TX5"/>
                <a:gd fmla="*/ 0 h 1126" name="TY5"/>
                <a:gd fmla="*/ 572 w 1136" name="TX6"/>
                <a:gd fmla="*/ 84 h 1126" name="TY6"/>
                <a:gd fmla="*/ 310 w 1136" name="TX7"/>
                <a:gd fmla="*/ 28 h 1126" name="TY7"/>
                <a:gd fmla="*/ 0 w 1136" name="TX8"/>
                <a:gd fmla="*/ 356 h 1126" name="TY8"/>
                <a:gd fmla="*/ 0 w 1136" name="TX9"/>
                <a:gd fmla="*/ 787 h 1126" name="TY9"/>
                <a:gd fmla="*/ 132 w 1136" name="TX10"/>
                <a:gd fmla="*/ 1097 h 1126" name="TY10"/>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1136" h="1126">
                  <a:moveTo>
                    <a:pt x="122" y="1087"/>
                  </a:moveTo>
                  <a:lnTo>
                    <a:pt x="844" y="1125"/>
                  </a:lnTo>
                  <a:lnTo>
                    <a:pt x="975" y="731"/>
                  </a:lnTo>
                  <a:lnTo>
                    <a:pt x="910" y="497"/>
                  </a:lnTo>
                  <a:lnTo>
                    <a:pt x="1135" y="84"/>
                  </a:lnTo>
                  <a:lnTo>
                    <a:pt x="844" y="0"/>
                  </a:lnTo>
                  <a:lnTo>
                    <a:pt x="572" y="84"/>
                  </a:lnTo>
                  <a:lnTo>
                    <a:pt x="310" y="28"/>
                  </a:lnTo>
                  <a:lnTo>
                    <a:pt x="0" y="356"/>
                  </a:lnTo>
                  <a:lnTo>
                    <a:pt x="0" y="787"/>
                  </a:lnTo>
                  <a:lnTo>
                    <a:pt x="132" y="1097"/>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8" name="도형 213"/>
            <p:cNvSpPr>
              <a:spLocks/>
            </p:cNvSpPr>
            <p:nvPr/>
          </p:nvSpPr>
          <p:spPr>
            <a:xfrm rot="0">
              <a:off x="10100310" y="3068320"/>
              <a:ext cx="643255" cy="363855"/>
            </a:xfrm>
            <a:custGeom>
              <a:gdLst>
                <a:gd fmla="*/ 0 w 1013" name="TX0"/>
                <a:gd fmla="*/ 404 h 573" name="TY0"/>
                <a:gd fmla="*/ 487 w 1013" name="TX1"/>
                <a:gd fmla="*/ 572 h 573" name="TY1"/>
                <a:gd fmla="*/ 993 w 1013" name="TX2"/>
                <a:gd fmla="*/ 525 h 573" name="TY2"/>
                <a:gd fmla="*/ 1012 w 1013" name="TX3"/>
                <a:gd fmla="*/ 216 h 573" name="TY3"/>
                <a:gd fmla="*/ 872 w 1013" name="TX4"/>
                <a:gd fmla="*/ 19 h 573" name="TY4"/>
                <a:gd fmla="*/ 140 w 1013" name="TX5"/>
                <a:gd fmla="*/ 0 h 573" name="TY5"/>
                <a:gd fmla="*/ 37 w 1013" name="TX6"/>
                <a:gd fmla="*/ 122 h 573" name="TY6"/>
                <a:gd fmla="*/ 37 w 1013" name="TX7"/>
                <a:gd fmla="*/ 404 h 573"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13" h="573">
                  <a:moveTo>
                    <a:pt x="0" y="404"/>
                  </a:moveTo>
                  <a:lnTo>
                    <a:pt x="487" y="572"/>
                  </a:lnTo>
                  <a:lnTo>
                    <a:pt x="993" y="525"/>
                  </a:lnTo>
                  <a:lnTo>
                    <a:pt x="1012" y="216"/>
                  </a:lnTo>
                  <a:lnTo>
                    <a:pt x="872" y="19"/>
                  </a:lnTo>
                  <a:lnTo>
                    <a:pt x="140" y="0"/>
                  </a:lnTo>
                  <a:lnTo>
                    <a:pt x="37" y="122"/>
                  </a:lnTo>
                  <a:lnTo>
                    <a:pt x="37" y="404"/>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19" name="도형 216"/>
            <p:cNvSpPr>
              <a:spLocks/>
            </p:cNvSpPr>
            <p:nvPr/>
          </p:nvSpPr>
          <p:spPr>
            <a:xfrm rot="0">
              <a:off x="9992995" y="3401695"/>
              <a:ext cx="566420" cy="2340610"/>
            </a:xfrm>
            <a:custGeom>
              <a:gdLst>
                <a:gd fmla="*/ 178 w 892" name="TX0"/>
                <a:gd fmla="*/ 0 h 3686" name="TY0"/>
                <a:gd fmla="*/ 581 w 892" name="TX1"/>
                <a:gd fmla="*/ 150 h 3686" name="TY1"/>
                <a:gd fmla="*/ 722 w 892" name="TX2"/>
                <a:gd fmla="*/ 1097 h 3686" name="TY2"/>
                <a:gd fmla="*/ 741 w 892" name="TX3"/>
                <a:gd fmla="*/ 1932 h 3686" name="TY3"/>
                <a:gd fmla="*/ 891 w 892" name="TX4"/>
                <a:gd fmla="*/ 2475 h 3686" name="TY4"/>
                <a:gd fmla="*/ 778 w 892" name="TX5"/>
                <a:gd fmla="*/ 3685 h 3686" name="TY5"/>
                <a:gd fmla="*/ 309 w 892" name="TX6"/>
                <a:gd fmla="*/ 3629 h 3686" name="TY6"/>
                <a:gd fmla="*/ 225 w 892" name="TX7"/>
                <a:gd fmla="*/ 1857 h 3686" name="TY7"/>
                <a:gd fmla="*/ 0 w 892" name="TX8"/>
                <a:gd fmla="*/ 225 h 3686" name="TY8"/>
                <a:gd fmla="*/ 206 w 892" name="TX9"/>
                <a:gd fmla="*/ 19 h 3686" name="TY9"/>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Lst>
              <a:rect l="l" t="t" r="r" b="b"/>
              <a:pathLst>
                <a:path w="892" h="3686">
                  <a:moveTo>
                    <a:pt x="178" y="0"/>
                  </a:moveTo>
                  <a:lnTo>
                    <a:pt x="581" y="150"/>
                  </a:lnTo>
                  <a:lnTo>
                    <a:pt x="722" y="1097"/>
                  </a:lnTo>
                  <a:lnTo>
                    <a:pt x="741" y="1932"/>
                  </a:lnTo>
                  <a:lnTo>
                    <a:pt x="891" y="2475"/>
                  </a:lnTo>
                  <a:lnTo>
                    <a:pt x="778" y="3685"/>
                  </a:lnTo>
                  <a:lnTo>
                    <a:pt x="309" y="3629"/>
                  </a:lnTo>
                  <a:lnTo>
                    <a:pt x="225" y="1857"/>
                  </a:lnTo>
                  <a:lnTo>
                    <a:pt x="0" y="225"/>
                  </a:lnTo>
                  <a:lnTo>
                    <a:pt x="206" y="19"/>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0" name="도형 219"/>
            <p:cNvSpPr>
              <a:spLocks/>
            </p:cNvSpPr>
            <p:nvPr/>
          </p:nvSpPr>
          <p:spPr>
            <a:xfrm rot="0">
              <a:off x="10742930" y="2431415"/>
              <a:ext cx="506730" cy="1215390"/>
            </a:xfrm>
            <a:custGeom>
              <a:gdLst>
                <a:gd fmla="*/ 188 w 798" name="TX0"/>
                <a:gd fmla="*/ 0 h 1914" name="TY0"/>
                <a:gd fmla="*/ 0 w 798" name="TX1"/>
                <a:gd fmla="*/ 338 h 1914" name="TY1"/>
                <a:gd fmla="*/ 131 w 798" name="TX2"/>
                <a:gd fmla="*/ 919 h 1914" name="TY2"/>
                <a:gd fmla="*/ 385 w 798" name="TX3"/>
                <a:gd fmla="*/ 1913 h 1914" name="TY3"/>
                <a:gd fmla="*/ 797 w 798" name="TX4"/>
                <a:gd fmla="*/ 1763 h 1914" name="TY4"/>
                <a:gd fmla="*/ 516 w 798" name="TX5"/>
                <a:gd fmla="*/ 853 h 1914" name="TY5"/>
                <a:gd fmla="*/ 188 w 798" name="TX6"/>
                <a:gd fmla="*/ 47 h 1914" name="TY6"/>
              </a:gdLst>
              <a:cxnLst>
                <a:cxn ang="0">
                  <a:pos x="TX0" y="TY0"/>
                </a:cxn>
                <a:cxn ang="0">
                  <a:pos x="TX1" y="TY1"/>
                </a:cxn>
                <a:cxn ang="0">
                  <a:pos x="TX2" y="TY2"/>
                </a:cxn>
                <a:cxn ang="0">
                  <a:pos x="TX3" y="TY3"/>
                </a:cxn>
                <a:cxn ang="0">
                  <a:pos x="TX4" y="TY4"/>
                </a:cxn>
                <a:cxn ang="0">
                  <a:pos x="TX5" y="TY5"/>
                </a:cxn>
                <a:cxn ang="0">
                  <a:pos x="TX6" y="TY6"/>
                </a:cxn>
              </a:cxnLst>
              <a:rect l="l" t="t" r="r" b="b"/>
              <a:pathLst>
                <a:path w="798" h="1914">
                  <a:moveTo>
                    <a:pt x="188" y="0"/>
                  </a:moveTo>
                  <a:lnTo>
                    <a:pt x="0" y="338"/>
                  </a:lnTo>
                  <a:lnTo>
                    <a:pt x="131" y="919"/>
                  </a:lnTo>
                  <a:lnTo>
                    <a:pt x="385" y="1913"/>
                  </a:lnTo>
                  <a:lnTo>
                    <a:pt x="797" y="1763"/>
                  </a:lnTo>
                  <a:lnTo>
                    <a:pt x="516" y="853"/>
                  </a:lnTo>
                  <a:lnTo>
                    <a:pt x="188" y="47"/>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1" name="도형 222"/>
            <p:cNvSpPr>
              <a:spLocks/>
            </p:cNvSpPr>
            <p:nvPr/>
          </p:nvSpPr>
          <p:spPr>
            <a:xfrm rot="0">
              <a:off x="11064240" y="3616325"/>
              <a:ext cx="429260" cy="381635"/>
            </a:xfrm>
            <a:custGeom>
              <a:gdLst>
                <a:gd fmla="*/ 0 w 676" name="TX0"/>
                <a:gd fmla="*/ 84 h 601" name="TY0"/>
                <a:gd fmla="*/ 75 w 676" name="TX1"/>
                <a:gd fmla="*/ 581 h 601" name="TY1"/>
                <a:gd fmla="*/ 254 w 676" name="TX2"/>
                <a:gd fmla="*/ 600 h 601" name="TY2"/>
                <a:gd fmla="*/ 263 w 676" name="TX3"/>
                <a:gd fmla="*/ 441 h 601" name="TY3"/>
                <a:gd fmla="*/ 450 w 676" name="TX4"/>
                <a:gd fmla="*/ 534 h 601" name="TY4"/>
                <a:gd fmla="*/ 675 w 676" name="TX5"/>
                <a:gd fmla="*/ 544 h 601" name="TY5"/>
                <a:gd fmla="*/ 638 w 676" name="TX6"/>
                <a:gd fmla="*/ 291 h 601" name="TY6"/>
                <a:gd fmla="*/ 404 w 676" name="TX7"/>
                <a:gd fmla="*/ 150 h 601" name="TY7"/>
                <a:gd fmla="*/ 291 w 676" name="TX8"/>
                <a:gd fmla="*/ 0 h 601" name="TY8"/>
                <a:gd fmla="*/ 19 w 676" name="TX9"/>
                <a:gd fmla="*/ 56 h 601" name="TY9"/>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Lst>
              <a:rect l="l" t="t" r="r" b="b"/>
              <a:pathLst>
                <a:path w="676" h="601">
                  <a:moveTo>
                    <a:pt x="0" y="84"/>
                  </a:moveTo>
                  <a:lnTo>
                    <a:pt x="75" y="581"/>
                  </a:lnTo>
                  <a:lnTo>
                    <a:pt x="254" y="600"/>
                  </a:lnTo>
                  <a:lnTo>
                    <a:pt x="263" y="441"/>
                  </a:lnTo>
                  <a:lnTo>
                    <a:pt x="450" y="534"/>
                  </a:lnTo>
                  <a:lnTo>
                    <a:pt x="675" y="544"/>
                  </a:lnTo>
                  <a:lnTo>
                    <a:pt x="638" y="291"/>
                  </a:lnTo>
                  <a:lnTo>
                    <a:pt x="404" y="150"/>
                  </a:lnTo>
                  <a:lnTo>
                    <a:pt x="291" y="0"/>
                  </a:lnTo>
                  <a:lnTo>
                    <a:pt x="19" y="56"/>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2" name="도형 225"/>
            <p:cNvSpPr>
              <a:spLocks/>
            </p:cNvSpPr>
            <p:nvPr/>
          </p:nvSpPr>
          <p:spPr>
            <a:xfrm rot="0">
              <a:off x="9659620" y="2574925"/>
              <a:ext cx="501015" cy="595630"/>
            </a:xfrm>
            <a:custGeom>
              <a:gdLst>
                <a:gd fmla="*/ 657 w 789" name="TX0"/>
                <a:gd fmla="*/ 0 h 938" name="TY0"/>
                <a:gd fmla="*/ 610 w 789" name="TX1"/>
                <a:gd fmla="*/ 478 h 938" name="TY1"/>
                <a:gd fmla="*/ 357 w 789" name="TX2"/>
                <a:gd fmla="*/ 122 h 938" name="TY2"/>
                <a:gd fmla="*/ 0 w 789" name="TX3"/>
                <a:gd fmla="*/ 375 h 938" name="TY3"/>
                <a:gd fmla="*/ 516 w 789" name="TX4"/>
                <a:gd fmla="*/ 937 h 938" name="TY4"/>
                <a:gd fmla="*/ 788 w 789" name="TX5"/>
                <a:gd fmla="*/ 750 h 938" name="TY5"/>
                <a:gd fmla="*/ 722 w 789" name="TX6"/>
                <a:gd fmla="*/ 487 h 938" name="TY6"/>
                <a:gd fmla="*/ 647 w 789" name="TX7"/>
                <a:gd fmla="*/ 56 h 938"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9" h="938">
                  <a:moveTo>
                    <a:pt x="657" y="0"/>
                  </a:moveTo>
                  <a:lnTo>
                    <a:pt x="610" y="478"/>
                  </a:lnTo>
                  <a:lnTo>
                    <a:pt x="357" y="122"/>
                  </a:lnTo>
                  <a:lnTo>
                    <a:pt x="0" y="375"/>
                  </a:lnTo>
                  <a:lnTo>
                    <a:pt x="516" y="937"/>
                  </a:lnTo>
                  <a:lnTo>
                    <a:pt x="788" y="750"/>
                  </a:lnTo>
                  <a:lnTo>
                    <a:pt x="722" y="487"/>
                  </a:lnTo>
                  <a:lnTo>
                    <a:pt x="647" y="56"/>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3" name="도형 228"/>
            <p:cNvSpPr>
              <a:spLocks/>
            </p:cNvSpPr>
            <p:nvPr/>
          </p:nvSpPr>
          <p:spPr>
            <a:xfrm rot="0">
              <a:off x="9796780" y="5759450"/>
              <a:ext cx="786130" cy="441325"/>
            </a:xfrm>
            <a:custGeom>
              <a:gdLst>
                <a:gd fmla="*/ 618 w 1238" name="TX0"/>
                <a:gd fmla="*/ 0 h 695" name="TY0"/>
                <a:gd fmla="*/ 1106 w 1238" name="TX1"/>
                <a:gd fmla="*/ 84 h 695" name="TY1"/>
                <a:gd fmla="*/ 1237 w 1238" name="TX2"/>
                <a:gd fmla="*/ 412 h 695" name="TY2"/>
                <a:gd fmla="*/ 768 w 1238" name="TX3"/>
                <a:gd fmla="*/ 581 h 695" name="TY3"/>
                <a:gd fmla="*/ 384 w 1238" name="TX4"/>
                <a:gd fmla="*/ 694 h 695" name="TY4"/>
                <a:gd fmla="*/ 0 w 1238" name="TX5"/>
                <a:gd fmla="*/ 553 h 695" name="TY5"/>
                <a:gd fmla="*/ 0 w 1238" name="TX6"/>
                <a:gd fmla="*/ 347 h 695" name="TY6"/>
                <a:gd fmla="*/ 431 w 1238" name="TX7"/>
                <a:gd fmla="*/ 159 h 695" name="TY7"/>
                <a:gd fmla="*/ 646 w 1238" name="TX8"/>
                <a:gd fmla="*/ 0 h 695" name="TY8"/>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1238" h="695">
                  <a:moveTo>
                    <a:pt x="618" y="0"/>
                  </a:moveTo>
                  <a:lnTo>
                    <a:pt x="1106" y="84"/>
                  </a:lnTo>
                  <a:lnTo>
                    <a:pt x="1237" y="412"/>
                  </a:lnTo>
                  <a:lnTo>
                    <a:pt x="768" y="581"/>
                  </a:lnTo>
                  <a:lnTo>
                    <a:pt x="384" y="694"/>
                  </a:lnTo>
                  <a:lnTo>
                    <a:pt x="0" y="553"/>
                  </a:lnTo>
                  <a:lnTo>
                    <a:pt x="0" y="347"/>
                  </a:lnTo>
                  <a:lnTo>
                    <a:pt x="431" y="159"/>
                  </a:lnTo>
                  <a:lnTo>
                    <a:pt x="646" y="0"/>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4" name="도형 231"/>
            <p:cNvSpPr>
              <a:spLocks/>
            </p:cNvSpPr>
            <p:nvPr/>
          </p:nvSpPr>
          <p:spPr>
            <a:xfrm rot="0">
              <a:off x="9624060" y="2342515"/>
              <a:ext cx="244475" cy="381635"/>
            </a:xfrm>
            <a:custGeom>
              <a:gdLst>
                <a:gd fmla="*/ 93 w 385" name="TX0"/>
                <a:gd fmla="*/ 600 h 601" name="TY0"/>
                <a:gd fmla="*/ 384 w 385" name="TX1"/>
                <a:gd fmla="*/ 431 h 601" name="TY1"/>
                <a:gd fmla="*/ 365 w 385" name="TX2"/>
                <a:gd fmla="*/ 206 h 601" name="TY2"/>
                <a:gd fmla="*/ 253 w 385" name="TX3"/>
                <a:gd fmla="*/ 178 h 601" name="TY3"/>
                <a:gd fmla="*/ 150 w 385" name="TX4"/>
                <a:gd fmla="*/ 0 h 601" name="TY4"/>
                <a:gd fmla="*/ 0 w 385" name="TX5"/>
                <a:gd fmla="*/ 28 h 601" name="TY5"/>
                <a:gd fmla="*/ 56 w 385" name="TX6"/>
                <a:gd fmla="*/ 187 h 601" name="TY6"/>
                <a:gd fmla="*/ 56 w 385" name="TX7"/>
                <a:gd fmla="*/ 318 h 601" name="TY7"/>
                <a:gd fmla="*/ 103 w 385" name="TX8"/>
                <a:gd fmla="*/ 590 h 601" name="TY8"/>
              </a:gd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Lst>
              <a:rect l="l" t="t" r="r" b="b"/>
              <a:pathLst>
                <a:path w="385" h="601">
                  <a:moveTo>
                    <a:pt x="93" y="600"/>
                  </a:moveTo>
                  <a:lnTo>
                    <a:pt x="384" y="431"/>
                  </a:lnTo>
                  <a:lnTo>
                    <a:pt x="365" y="206"/>
                  </a:lnTo>
                  <a:lnTo>
                    <a:pt x="253" y="178"/>
                  </a:lnTo>
                  <a:lnTo>
                    <a:pt x="150" y="0"/>
                  </a:lnTo>
                  <a:lnTo>
                    <a:pt x="0" y="28"/>
                  </a:lnTo>
                  <a:lnTo>
                    <a:pt x="56" y="187"/>
                  </a:lnTo>
                  <a:lnTo>
                    <a:pt x="56" y="318"/>
                  </a:lnTo>
                  <a:lnTo>
                    <a:pt x="103" y="590"/>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sp>
          <p:nvSpPr>
            <p:cNvPr id="25" name="도형 234"/>
            <p:cNvSpPr>
              <a:spLocks/>
            </p:cNvSpPr>
            <p:nvPr/>
          </p:nvSpPr>
          <p:spPr>
            <a:xfrm rot="0">
              <a:off x="10213340" y="1657350"/>
              <a:ext cx="643255" cy="685165"/>
            </a:xfrm>
            <a:custGeom>
              <a:gdLst>
                <a:gd fmla="*/ 347 w 1013" name="TX0"/>
                <a:gd fmla="*/ 1068 h 1079" name="TY0"/>
                <a:gd fmla="*/ 797 w 1013" name="TX1"/>
                <a:gd fmla="*/ 956 h 1079" name="TY1"/>
                <a:gd fmla="*/ 1012 w 1013" name="TX2"/>
                <a:gd fmla="*/ 712 h 1079" name="TY2"/>
                <a:gd fmla="*/ 844 w 1013" name="TX3"/>
                <a:gd fmla="*/ 168 h 1079" name="TY3"/>
                <a:gd fmla="*/ 384 w 1013" name="TX4"/>
                <a:gd fmla="*/ 0 h 1079" name="TY4"/>
                <a:gd fmla="*/ 0 w 1013" name="TX5"/>
                <a:gd fmla="*/ 262 h 1079" name="TY5"/>
                <a:gd fmla="*/ 84 w 1013" name="TX6"/>
                <a:gd fmla="*/ 900 h 1079" name="TY6"/>
                <a:gd fmla="*/ 309 w 1013" name="TX7"/>
                <a:gd fmla="*/ 1078 h 1079" name="TY7"/>
              </a:gd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13" h="1079">
                  <a:moveTo>
                    <a:pt x="347" y="1068"/>
                  </a:moveTo>
                  <a:lnTo>
                    <a:pt x="797" y="956"/>
                  </a:lnTo>
                  <a:lnTo>
                    <a:pt x="1012" y="712"/>
                  </a:lnTo>
                  <a:lnTo>
                    <a:pt x="844" y="168"/>
                  </a:lnTo>
                  <a:lnTo>
                    <a:pt x="384" y="0"/>
                  </a:lnTo>
                  <a:lnTo>
                    <a:pt x="0" y="262"/>
                  </a:lnTo>
                  <a:lnTo>
                    <a:pt x="84" y="900"/>
                  </a:lnTo>
                  <a:lnTo>
                    <a:pt x="309" y="1078"/>
                  </a:lnTo>
                </a:path>
              </a:pathLst>
            </a:custGeom>
            <a:ln w="12700" cap="flat" cmpd="sng">
              <a:solidFill>
                <a:srgbClr val="FF0000">
                  <a:alpha val="100000"/>
                </a:srgbClr>
              </a:solidFill>
              <a:prstDash val="solid"/>
              <a:round/>
              <a:headEnd type="none" w="med" len="med"/>
              <a:tailEnd type="none" w="med" len="med"/>
            </a:ln>
          </p:spPr>
          <p:txBody>
            <a:bodyPr wrap="square" lIns="0" tIns="0" rIns="0" bIns="0" vert="horz" anchor="ctr">
              <a:noAutofit/>
            </a:bodyPr>
            <a:lstStyle/>
            <a:p>
              <a:pPr marL="0" indent="0" algn="ctr" hangingPunct="1"/>
              <a:endParaRPr lang="ko-KR" altLang="en-US" sz="1800">
                <a:latin typeface="맑은 고딕" charset="0"/>
                <a:ea typeface="맑은 고딕" charset="0"/>
              </a:endParaRPr>
            </a:p>
          </p:txBody>
        </p:sp>
      </p:grpSp>
      <p:graphicFrame>
        <p:nvGraphicFramePr>
          <p:cNvPr id="27" name="표 241"/>
          <p:cNvGraphicFramePr>
            <a:graphicFrameLocks noGrp="1"/>
          </p:cNvGraphicFramePr>
          <p:nvPr/>
        </p:nvGraphicFramePr>
        <p:xfrm>
          <a:off x="6822440" y="1444625"/>
          <a:ext cx="1207135" cy="2880360"/>
        </p:xfrm>
        <a:graphic>
          <a:graphicData uri="http://schemas.openxmlformats.org/drawingml/2006/table">
            <a:tbl>
              <a:tblPr firstRow="1" bandRow="1">
                <a:tableStyleId>{5C22544A-7EE6-4342-B048-85BDC9FD1C3A}</a:tableStyleId>
              </a:tblPr>
              <a:tblGrid>
                <a:gridCol w="1207135"/>
              </a:tblGrid>
              <a:tr h="360045">
                <a:tc>
                  <a:txBody>
                    <a:bodyPr/>
                    <a:lstStyle/>
                    <a:p>
                      <a:pPr marL="0" indent="0" latinLnBrk="0" hangingPunct="1" lvl="1">
                        <a:buFontTx/>
                        <a:buNone/>
                      </a:pPr>
                      <a:r>
                        <a:rPr lang="ko-KR" sz="1600" kern="1200" i="0" b="1">
                          <a:solidFill>
                            <a:schemeClr val="tx1"/>
                          </a:solidFill>
                          <a:latin typeface="맑은 고딕" charset="0"/>
                          <a:ea typeface="맑은 고딕" charset="0"/>
                        </a:rPr>
                        <a:t>파츠 구분</a:t>
                      </a:r>
                      <a:endParaRPr lang="ko-KR" altLang="en-US" sz="1600" kern="1200" i="0" b="1">
                        <a:solidFill>
                          <a:schemeClr val="tx1"/>
                        </a:solidFill>
                        <a:latin typeface="맑은 고딕" charset="0"/>
                        <a:ea typeface="맑은 고딕" charset="0"/>
                      </a:endParaRPr>
                    </a:p>
                  </a:txBody>
                  <a:tcPr marL="90170" marR="90170" marT="46990" marB="46990" anchor="t"/>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머리</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상체</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하체</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팔</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손</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다리</a:t>
                      </a:r>
                      <a:endParaRPr lang="ko-KR" altLang="en-US" sz="1600" kern="1200" i="0" b="0">
                        <a:solidFill>
                          <a:schemeClr val="tx1"/>
                        </a:solidFill>
                        <a:latin typeface="맑은 고딕" charset="0"/>
                        <a:ea typeface="맑은 고딕" charset="0"/>
                      </a:endParaRPr>
                    </a:p>
                  </a:txBody>
                  <a:tcPr marL="90170" marR="90170" marT="46990" marB="46990" anchor="t">
                    <a:noFill/>
                  </a:tcPr>
                </a:tc>
              </a:tr>
              <a:tr h="360045">
                <a:tc>
                  <a:txBody>
                    <a:bodyPr/>
                    <a:lstStyle/>
                    <a:p>
                      <a:pPr marL="0" indent="0" algn="r" latinLnBrk="0" hangingPunct="1" lvl="1">
                        <a:buFontTx/>
                        <a:buNone/>
                      </a:pPr>
                      <a:r>
                        <a:rPr lang="ko-KR" altLang="en-US" sz="1600" kern="1200" i="0" b="0">
                          <a:solidFill>
                            <a:schemeClr val="tx1"/>
                          </a:solidFill>
                          <a:latin typeface="맑은 고딕" charset="0"/>
                          <a:ea typeface="맑은 고딕" charset="0"/>
                        </a:rPr>
                        <a:t>발</a:t>
                      </a:r>
                      <a:endParaRPr lang="ko-KR" altLang="en-US" sz="1600" kern="1200" i="0" b="0">
                        <a:solidFill>
                          <a:schemeClr val="tx1"/>
                        </a:solidFill>
                        <a:latin typeface="맑은 고딕" charset="0"/>
                        <a:ea typeface="맑은 고딕" charset="0"/>
                      </a:endParaRPr>
                    </a:p>
                  </a:txBody>
                  <a:tcPr marL="90170" marR="90170" marT="46990" marB="46990" anchor="t">
                    <a:noFill/>
                  </a:tcPr>
                </a:tc>
              </a:tr>
            </a:tbl>
          </a:graphicData>
        </a:graphic>
      </p:graphicFrame>
      <p:sp>
        <p:nvSpPr>
          <p:cNvPr id="28" name="도형 242"/>
          <p:cNvSpPr>
            <a:spLocks/>
          </p:cNvSpPr>
          <p:nvPr/>
        </p:nvSpPr>
        <p:spPr>
          <a:xfrm rot="0">
            <a:off x="7670800" y="178435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29" name="도형 243"/>
          <p:cNvSpPr>
            <a:spLocks/>
          </p:cNvSpPr>
          <p:nvPr/>
        </p:nvSpPr>
        <p:spPr>
          <a:xfrm rot="0">
            <a:off x="7670800" y="214439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0" name="도형 244"/>
          <p:cNvSpPr>
            <a:spLocks/>
          </p:cNvSpPr>
          <p:nvPr/>
        </p:nvSpPr>
        <p:spPr>
          <a:xfrm rot="0">
            <a:off x="7670800" y="250444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1" name="도형 245"/>
          <p:cNvSpPr>
            <a:spLocks/>
          </p:cNvSpPr>
          <p:nvPr/>
        </p:nvSpPr>
        <p:spPr>
          <a:xfrm rot="0">
            <a:off x="7671435" y="286448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2" name="도형 249"/>
          <p:cNvSpPr>
            <a:spLocks/>
          </p:cNvSpPr>
          <p:nvPr/>
        </p:nvSpPr>
        <p:spPr>
          <a:xfrm rot="0">
            <a:off x="7671435" y="322453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3" name="도형 250"/>
          <p:cNvSpPr>
            <a:spLocks/>
          </p:cNvSpPr>
          <p:nvPr/>
        </p:nvSpPr>
        <p:spPr>
          <a:xfrm rot="0">
            <a:off x="7671435" y="358457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4" name="도형 251"/>
          <p:cNvSpPr>
            <a:spLocks/>
          </p:cNvSpPr>
          <p:nvPr/>
        </p:nvSpPr>
        <p:spPr>
          <a:xfrm rot="0">
            <a:off x="7671435" y="3944620"/>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sp>
        <p:nvSpPr>
          <p:cNvPr id="35" name="도형 252"/>
          <p:cNvSpPr>
            <a:spLocks/>
          </p:cNvSpPr>
          <p:nvPr/>
        </p:nvSpPr>
        <p:spPr>
          <a:xfrm rot="0">
            <a:off x="7671435" y="4304665"/>
            <a:ext cx="360680" cy="360680"/>
          </a:xfrm>
          <a:prstGeom prst="rect"/>
          <a:no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hangingPunct="1"/>
            <a:endParaRPr lang="ko-KR" altLang="en-US" sz="1800">
              <a:latin typeface="맑은 고딕" charset="0"/>
              <a:ea typeface="맑은 고딕" charset="0"/>
            </a:endParaRPr>
          </a:p>
        </p:txBody>
      </p:sp>
      <p:cxnSp>
        <p:nvCxnSpPr>
          <p:cNvPr id="36" name="도형 280"/>
          <p:cNvCxnSpPr/>
          <p:nvPr/>
        </p:nvCxnSpPr>
        <p:spPr>
          <a:xfrm rot="0">
            <a:off x="8030845" y="1964055"/>
            <a:ext cx="2183130" cy="3619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도형 281"/>
          <p:cNvCxnSpPr/>
          <p:nvPr/>
        </p:nvCxnSpPr>
        <p:spPr>
          <a:xfrm rot="0">
            <a:off x="8030845" y="2324100"/>
            <a:ext cx="2263140" cy="21653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도형 282"/>
          <p:cNvCxnSpPr/>
          <p:nvPr/>
        </p:nvCxnSpPr>
        <p:spPr>
          <a:xfrm rot="0">
            <a:off x="8030845" y="2684145"/>
            <a:ext cx="2383790" cy="523240"/>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도형 284"/>
          <p:cNvCxnSpPr/>
          <p:nvPr/>
        </p:nvCxnSpPr>
        <p:spPr>
          <a:xfrm rot="0">
            <a:off x="8031480" y="3044190"/>
            <a:ext cx="2999105" cy="29019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도형 285"/>
          <p:cNvCxnSpPr/>
          <p:nvPr/>
        </p:nvCxnSpPr>
        <p:spPr>
          <a:xfrm rot="0">
            <a:off x="8031480" y="3404235"/>
            <a:ext cx="3033395" cy="40322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도형 287"/>
          <p:cNvCxnSpPr/>
          <p:nvPr/>
        </p:nvCxnSpPr>
        <p:spPr>
          <a:xfrm rot="0">
            <a:off x="8031480" y="3764280"/>
            <a:ext cx="2186305" cy="687705"/>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도형 289"/>
          <p:cNvCxnSpPr>
            <a:stCxn id="34" idx="3"/>
          </p:cNvCxnSpPr>
          <p:nvPr/>
        </p:nvCxnSpPr>
        <p:spPr>
          <a:xfrm rot="0">
            <a:off x="8031480" y="4124325"/>
            <a:ext cx="2129155" cy="1781810"/>
          </a:xfrm>
          <a:prstGeom prst="line"/>
          <a:ln w="12700" cap="flat" cmpd="sng">
            <a:solidFill>
              <a:srgbClr val="FF0000">
                <a:alpha val="10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5</a:t>
            </a:fld>
            <a:endParaRPr lang="ko-KR" altLang="en-US" sz="1200">
              <a:latin typeface="맑은 고딕" charset="0"/>
              <a:ea typeface="맑은 고딕" charset="0"/>
              <a:cs typeface="+mn-cs"/>
            </a:endParaRPr>
          </a:p>
        </p:txBody>
      </p:sp>
      <p:graphicFrame>
        <p:nvGraphicFramePr>
          <p:cNvPr id="7" name="표 371"/>
          <p:cNvGraphicFramePr>
            <a:graphicFrameLocks noGrp="1"/>
          </p:cNvGraphicFramePr>
          <p:nvPr/>
        </p:nvGraphicFramePr>
        <p:xfrm>
          <a:off x="329565" y="190500"/>
          <a:ext cx="3080385" cy="194119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 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인간</a:t>
                      </a:r>
                      <a:endParaRPr lang="ko-KR" altLang="en-US" sz="1200" kern="1200" i="0" b="0">
                        <a:solidFill>
                          <a:schemeClr val="tx1"/>
                        </a:solidFill>
                        <a:latin typeface="맑은 고딕" charset="0"/>
                        <a:ea typeface="맑은 고딕" charset="0"/>
                      </a:endParaRPr>
                    </a:p>
                  </a:txBody>
                  <a:tcPr marL="90170" marR="90170" marT="46990" marB="46990" anchor="t"/>
                </a:tc>
              </a:tr>
              <a:tr h="27876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사냥꾼 → 토벌단 일원</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graphicFrame>
        <p:nvGraphicFramePr>
          <p:cNvPr id="8" name="표 372"/>
          <p:cNvGraphicFramePr>
            <a:graphicFrameLocks noGrp="1"/>
          </p:cNvGraphicFramePr>
          <p:nvPr/>
        </p:nvGraphicFramePr>
        <p:xfrm>
          <a:off x="8787765" y="190500"/>
          <a:ext cx="3070860" cy="5301615"/>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974465">
                <a:tc>
                  <a:txBody>
                    <a:bodyPr/>
                    <a:lstStyle/>
                    <a:p>
                      <a:pPr marL="0" indent="0" algn="just" latinLnBrk="0" hangingPunct="1" lvl="1">
                        <a:buFontTx/>
                        <a:buNone/>
                      </a:pPr>
                      <a:r>
                        <a:rPr lang="ko-KR" altLang="en-US" sz="1200" kern="1200" i="0" b="0">
                          <a:solidFill>
                            <a:schemeClr val="tx1"/>
                          </a:solidFill>
                          <a:latin typeface="맑은 고딕" charset="0"/>
                          <a:ea typeface="맑은 고딕" charset="0"/>
                        </a:rPr>
                        <a:t>본래 동물 사냥으로 먹고 살던 사냥꾼 아버지에게 사냥법을 배우고 사냥꾼으로 살아 가고 있었지만 갑작스럽게 나타난 괴물로 인해서 아버지가 큰 부상을 당하고 더 이상 사냥을 할 수 없게 되었다.</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아버지가 사냥을 나가지 못하게 되자 세영은 아버지의 몫까지 열심히 사냥을 했지만 늘어난 괴물들로 인해 더 이상 동물을 사냥을 할 수 없게 되자 괴물을 사냥하기 시작했다. </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그러던중 늘어난 괴물들을 처리하기 위해 토벌단이 생긴다는 소식을 듣고 토벌단에 들어가기 위한 시험을 보러 왔다가 방랑자(PC)와 친분이 생겼다.</a:t>
                      </a:r>
                      <a:endParaRPr lang="ko-KR" altLang="en-US" sz="1200" kern="1200" i="0" b="0">
                        <a:solidFill>
                          <a:schemeClr val="tx1"/>
                        </a:solidFill>
                        <a:latin typeface="맑은 고딕" charset="0"/>
                        <a:ea typeface="맑은 고딕" charset="0"/>
                      </a:endParaRPr>
                    </a:p>
                    <a:p>
                      <a:pPr marL="0" indent="0" algn="just" latinLnBrk="0" hangingPunct="1" lvl="1">
                        <a:buFontTx/>
                        <a:buNone/>
                      </a:pPr>
                      <a:r>
                        <a:rPr lang="ko-KR" altLang="en-US" sz="1200" kern="1200" i="0" b="0">
                          <a:solidFill>
                            <a:schemeClr val="tx1"/>
                          </a:solidFill>
                          <a:latin typeface="맑은 고딕" charset="0"/>
                          <a:ea typeface="맑은 고딕" charset="0"/>
                        </a:rPr>
                        <a:t>방랑자와 협력하여 시험을 통과하고  방랑자와 토벌단 동기가 되었다.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괴물 토벌단에 들어온지 얼마 되서 오랜 사냥꾼 생활로 연마된 활 솜씨와 특유의 감으로 단기간에 토벌단에서 이름을 알리며 높은 난이도의 토벌에 참여하기 시작했다.</a:t>
                      </a:r>
                      <a:endParaRPr lang="ko-KR" altLang="en-US" sz="1200" kern="1200" i="0" b="0">
                        <a:solidFill>
                          <a:schemeClr val="tx1"/>
                        </a:solidFill>
                        <a:latin typeface="맑은 고딕" charset="0"/>
                        <a:ea typeface="맑은 고딕" charset="0"/>
                      </a:endParaRPr>
                    </a:p>
                  </a:txBody>
                  <a:tcPr marL="90170" marR="90170" marT="46990" marB="46990" anchor="t"/>
                </a:tc>
              </a:tr>
              <a:tr h="1017905">
                <a:tc>
                  <a:txBody>
                    <a:bodyPr/>
                    <a:lstStyle/>
                    <a:p>
                      <a:pPr marL="0" indent="0" algn="just" latinLnBrk="0" hangingPunct="1" lvl="1">
                        <a:buFontTx/>
                        <a:buNone/>
                      </a:pPr>
                      <a:r>
                        <a:rPr lang="ko-KR" altLang="en-US" sz="1200" kern="1200" i="0" b="0">
                          <a:solidFill>
                            <a:schemeClr val="tx1"/>
                          </a:solidFill>
                          <a:latin typeface="맑은 고딕" charset="0"/>
                          <a:ea typeface="맑은 고딕" charset="0"/>
                        </a:rPr>
                        <a:t>키가 5척 정도에 흑발의 19살 여인.</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화려하지 않은 녹색 두루마기를 입고 있다. 사냥꾼 시절부터 사용하던 활을 사용한다.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입단 후에는 토벌단에서 지급한 갈색 두루마기를 입고 각궁과 단검을 사용한다.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9" name="그림 373" descr="C:/Users/yhgki/AppData/Roaming/PolarisOffice/ETemp/18268_6599416/fImage721824324464.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16200000">
            <a:off x="-352425" y="4105275"/>
            <a:ext cx="2286635" cy="915035"/>
          </a:xfrm>
          <a:prstGeom prst="rect"/>
          <a:noFill/>
        </p:spPr>
      </p:pic>
      <p:pic>
        <p:nvPicPr>
          <p:cNvPr id="10" name="그림 374" descr="C:/Users/yhgki/AppData/Roaming/PolarisOffice/ETemp/18268_6599416/fImage5293924335705.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3721100" y="733425"/>
            <a:ext cx="2378075" cy="5400675"/>
          </a:xfrm>
          <a:prstGeom prst="rect"/>
          <a:noFill/>
        </p:spPr>
      </p:pic>
      <p:pic>
        <p:nvPicPr>
          <p:cNvPr id="11" name="그림 380" descr="C:/Users/yhgki/AppData/Roaming/PolarisOffice/ETemp/18268_6599416/fImage531518439814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098540" y="733425"/>
            <a:ext cx="2258695" cy="5400675"/>
          </a:xfrm>
          <a:prstGeom prst="rect"/>
          <a:noFill/>
        </p:spPr>
      </p:pic>
      <p:pic>
        <p:nvPicPr>
          <p:cNvPr id="12" name="그림 381" descr="C:/Users/yhgki/AppData/Roaming/PolarisOffice/ETemp/18268_6599416/fImage2410204403281.jpeg"/>
          <p:cNvPicPr>
            <a:picLocks noChangeAspect="1"/>
          </p:cNvPicPr>
          <p:nvPr/>
        </p:nvPicPr>
        <p:blipFill rotWithShape="1">
          <a:blip r:embed="rId5" cstate="print">
            <a:extLst>
              <a:ext uri="{28A0092B-C50C-407E-A947-70E740481C1C}">
                <a14:useLocalDpi xmlns:a14="http://schemas.microsoft.com/office/drawing/2010/main" val="0"/>
              </a:ext>
            </a:extLst>
          </a:blip>
          <a:srcRect t="24416" b="21798"/>
          <a:stretch>
            <a:fillRect/>
          </a:stretch>
        </p:blipFill>
        <p:spPr>
          <a:xfrm rot="16200000">
            <a:off x="1407160" y="4094480"/>
            <a:ext cx="1753870" cy="481330"/>
          </a:xfrm>
          <a:prstGeom prst="rect"/>
          <a:noFill/>
        </p:spPr>
      </p:pic>
      <p:pic>
        <p:nvPicPr>
          <p:cNvPr id="13" name="그림 382" descr="C:/Users/yhgki/AppData/Roaming/PolarisOffice/ETemp/18268_6599416/fImage279984416827.jpeg"/>
          <p:cNvPicPr>
            <a:picLocks noChangeAspect="1"/>
          </p:cNvPicPr>
          <p:nvPr/>
        </p:nvPicPr>
        <p:blipFill rotWithShape="1">
          <a:blip r:embed="rId6" cstate="print">
            <a:extLst>
              <a:ext uri="{28A0092B-C50C-407E-A947-70E740481C1C}">
                <a14:useLocalDpi xmlns:a14="http://schemas.microsoft.com/office/drawing/2010/main" val="0"/>
              </a:ext>
            </a:extLst>
          </a:blip>
          <a:srcRect l="37042" t="-152" r="40243"/>
          <a:stretch>
            <a:fillRect/>
          </a:stretch>
        </p:blipFill>
        <p:spPr>
          <a:xfrm rot="0">
            <a:off x="1524000" y="3457575"/>
            <a:ext cx="495935" cy="246761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339090" y="190500"/>
          <a:ext cx="3080385" cy="195897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 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원령</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창귀</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6</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8787765" y="190500"/>
          <a:ext cx="3070860" cy="4747260"/>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235325">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토벌단에 들어간 뒤로 세영은 실력을 인정 받아 점점 위험한 임무를 받게 되었다. 하지만 실력이 워낙에 좋았던지라 큰 위험 없은 없었다.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그날 세영은 서쪽 산에 요괴 토벌 임무를 받고 동료들을 모아 토벌을 떠났다. 하지만 그곳에서 보게된건 단순한 요괴가 따위가 아닌 그 산의 주인이었던 산신이 검은 그림자에 잠식된채 뒤틀린 모습 이었다. 필사적으로 싸웠지만 세영을 제외한 인원들은 모두 죽고 세영 또한 그림자에 잠식된 산신에게 물려 죽고 말았다. 얼마 후 세영은 눈을 떴고 그 순간 자신이 창귀가 되었음을 알았다.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방랑자에게 뒤틀린 산신을 처치하고 자신을 해방해 달라는 부탁을 하기 위해서 토벌단 접수처 근처를 서성인다.</a:t>
                      </a:r>
                      <a:endParaRPr lang="ko-KR" altLang="en-US" sz="1200" kern="1200" i="0" b="0">
                        <a:solidFill>
                          <a:schemeClr val="tx1"/>
                        </a:solidFill>
                        <a:latin typeface="맑은 고딕" charset="0"/>
                        <a:ea typeface="맑은 고딕" charset="0"/>
                      </a:endParaRPr>
                    </a:p>
                  </a:txBody>
                  <a:tcPr marL="90170" marR="90170" marT="46990" marB="46990" anchor="t"/>
                </a:tc>
              </a:tr>
              <a:tr h="1202690">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키가 5척 정도되는 여인.</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창귀가 된 후 머리가 하얗게 셌다.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군데군데가 해지고 화려한 두루마기를 입고 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활과 창귀가 된 후 얻은 그림자를 부리는 요술을 사용한다.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6" name="Picture " descr="C:/Users/yhgki/AppData/Roaming/PolarisOffice/ETemp/18268_6599416/fImage595863429996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484370" y="733425"/>
            <a:ext cx="3220720" cy="5400675"/>
          </a:xfrm>
          <a:prstGeom prst="rect"/>
          <a:noFill/>
        </p:spPr>
      </p:pic>
      <p:pic>
        <p:nvPicPr>
          <p:cNvPr id="7" name="그림 383" descr="C:/Users/yhgki/AppData/Roaming/PolarisOffice/ETemp/18268_6599416/fImage132450442491.jpeg"/>
          <p:cNvPicPr>
            <a:picLocks noChangeAspect="1"/>
          </p:cNvPicPr>
          <p:nvPr/>
        </p:nvPicPr>
        <p:blipFill rotWithShape="1">
          <a:blip r:embed="rId3" cstate="print">
            <a:extLst>
              <a:ext uri="{28A0092B-C50C-407E-A947-70E740481C1C}">
                <a14:useLocalDpi xmlns:a14="http://schemas.microsoft.com/office/drawing/2010/main" val="0"/>
              </a:ext>
            </a:extLst>
          </a:blip>
          <a:srcRect l="4140" t="268" r="64453" b="40003"/>
          <a:stretch>
            <a:fillRect/>
          </a:stretch>
        </p:blipFill>
        <p:spPr>
          <a:xfrm rot="0">
            <a:off x="333375" y="3524250"/>
            <a:ext cx="2648585" cy="2829560"/>
          </a:xfrm>
          <a:prstGeom prst="rect"/>
          <a:noFill/>
        </p:spPr>
      </p:pic>
      <p:pic>
        <p:nvPicPr>
          <p:cNvPr id="8" name="그림 384" descr="C:/Users/yhgki/AppData/Roaming/PolarisOffice/ETemp/18268_6599416/fImage106024432995.jpeg"/>
          <p:cNvPicPr>
            <a:picLocks noChangeAspect="1"/>
          </p:cNvPicPr>
          <p:nvPr/>
        </p:nvPicPr>
        <p:blipFill rotWithShape="1">
          <a:blip r:embed="rId4" cstate="print">
            <a:extLst>
              <a:ext uri="{28A0092B-C50C-407E-A947-70E740481C1C}">
                <a14:useLocalDpi xmlns:a14="http://schemas.microsoft.com/office/drawing/2010/main" val="0"/>
              </a:ext>
            </a:extLst>
          </a:blip>
          <a:srcRect l="16039" r="17789"/>
          <a:stretch>
            <a:fillRect/>
          </a:stretch>
        </p:blipFill>
        <p:spPr>
          <a:xfrm rot="0">
            <a:off x="333375" y="2261870"/>
            <a:ext cx="1381760" cy="116776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nvGraphicFramePr>
        <p:xfrm>
          <a:off x="339090" y="190500"/>
          <a:ext cx="3080385" cy="1958975"/>
        </p:xfrm>
        <a:graphic>
          <a:graphicData uri="http://schemas.openxmlformats.org/drawingml/2006/table">
            <a:tbl>
              <a:tblPr firstRow="1" bandRow="1">
                <a:tableStyleId>{5C22544A-7EE6-4342-B048-85BDC9FD1C3A}</a:tableStyleId>
              </a:tblPr>
              <a:tblGrid>
                <a:gridCol w="546735"/>
                <a:gridCol w="2533650"/>
              </a:tblGrid>
              <a:tr h="309245">
                <a:tc gridSpan="2">
                  <a:txBody>
                    <a:bodyPr/>
                    <a:lstStyle/>
                    <a:p>
                      <a:pPr marL="0" indent="0" latinLnBrk="0" hangingPunct="1" lvl="1">
                        <a:buFontTx/>
                        <a:buNone/>
                      </a:pPr>
                      <a:r>
                        <a:rPr lang="ko-KR" sz="1400" kern="1200" i="0" b="0">
                          <a:solidFill>
                            <a:schemeClr val="tx1"/>
                          </a:solidFill>
                          <a:latin typeface="맑은 고딕" charset="0"/>
                          <a:ea typeface="맑은 고딕" charset="0"/>
                        </a:rPr>
                        <a:t>캐릭터 설정</a:t>
                      </a:r>
                      <a:endParaRPr lang="ko-KR" altLang="en-US" sz="1400" kern="1200" i="0" b="0">
                        <a:solidFill>
                          <a:schemeClr val="tx1"/>
                        </a:solidFill>
                        <a:latin typeface="맑은 고딕" charset="0"/>
                        <a:ea typeface="맑은 고딕" charset="0"/>
                      </a:endParaRPr>
                    </a:p>
                  </a:txBody>
                  <a:tcPr marL="90170" marR="90170" marT="46990" marB="46990" anchor="t"/>
                </a:tc>
                <a:tc hMerge="1">
                  <a:txBody>
                    <a:bodyPr/>
                    <a:lstStyle/>
                    <a:p>
                      <a:pPr/>
                      <a:endParaRPr lang="ko-KR" altLang="en-US" kern="1200"/>
                    </a:p>
                  </a:txBody>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이름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sz="1200" kern="1200" i="0" b="0">
                          <a:solidFill>
                            <a:schemeClr val="tx1"/>
                          </a:solidFill>
                          <a:latin typeface="맑은 고딕" charset="0"/>
                          <a:ea typeface="맑은 고딕" charset="0"/>
                        </a:rPr>
                        <a:t>세</a:t>
                      </a:r>
                      <a:r>
                        <a:rPr lang="ko-KR" sz="1200" kern="1200" i="0" b="0">
                          <a:solidFill>
                            <a:schemeClr val="tx1"/>
                          </a:solidFill>
                          <a:latin typeface="맑은 고딕" charset="0"/>
                          <a:ea typeface="맑은 고딕" charset="0"/>
                        </a:rPr>
                        <a:t>영(世影)</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성별</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여</a:t>
                      </a:r>
                      <a:endParaRPr lang="ko-KR" altLang="en-US" sz="1200" kern="1200" i="0" b="0">
                        <a:solidFill>
                          <a:schemeClr val="tx1"/>
                        </a:solidFill>
                        <a:latin typeface="맑은 고딕" charset="0"/>
                        <a:ea typeface="맑은 고딕" charset="0"/>
                      </a:endParaRPr>
                    </a:p>
                  </a:txBody>
                  <a:tcPr marL="90170" marR="90170" marT="46990" marB="46990" anchor="t"/>
                </a:tc>
              </a:tr>
              <a:tr h="463550">
                <a:tc>
                  <a:txBody>
                    <a:bodyPr/>
                    <a:lstStyle/>
                    <a:p>
                      <a:pPr marL="0" indent="0" latinLnBrk="0" hangingPunct="1" lvl="1">
                        <a:buFontTx/>
                        <a:buNone/>
                      </a:pPr>
                      <a:r>
                        <a:rPr lang="ko-KR" altLang="en-US" sz="1200" kern="1200" i="0" b="0">
                          <a:solidFill>
                            <a:schemeClr val="tx1"/>
                          </a:solidFill>
                          <a:latin typeface="맑은 고딕" charset="0"/>
                          <a:ea typeface="맑은 고딕" charset="0"/>
                        </a:rPr>
                        <a:t>성격</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겉은 부드럽지만 속은 곧고 굳세다.</a:t>
                      </a:r>
                      <a:endParaRPr lang="ko-KR" altLang="en-US" sz="1200" kern="1200" i="0" b="0">
                        <a:solidFill>
                          <a:schemeClr val="tx1"/>
                        </a:solidFill>
                        <a:latin typeface="맑은 고딕" charset="0"/>
                        <a:ea typeface="맑은 고딕" charset="0"/>
                      </a:endParaRPr>
                    </a:p>
                    <a:p>
                      <a:pPr marL="0" indent="0" latinLnBrk="0" hangingPunct="1" lvl="1">
                        <a:buFontTx/>
                        <a:buNone/>
                      </a:pPr>
                      <a:r>
                        <a:rPr lang="ko-KR" altLang="en-US" sz="1200" kern="1200" i="0" b="0">
                          <a:solidFill>
                            <a:schemeClr val="tx1"/>
                          </a:solidFill>
                          <a:latin typeface="맑은 고딕" charset="0"/>
                          <a:ea typeface="맑은 고딕" charset="0"/>
                        </a:rPr>
                        <a:t>타인을 배려하는 친절한 성격</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종족</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반원령, 반신령</a:t>
                      </a:r>
                      <a:endParaRPr lang="ko-KR" altLang="en-US" sz="1200" kern="1200" i="0" b="0">
                        <a:solidFill>
                          <a:schemeClr val="tx1"/>
                        </a:solidFill>
                        <a:latin typeface="맑은 고딕" charset="0"/>
                        <a:ea typeface="맑은 고딕" charset="0"/>
                      </a:endParaRPr>
                    </a:p>
                  </a:txBody>
                  <a:tcPr marL="90170" marR="90170" marT="46990" marB="46990" anchor="t"/>
                </a:tc>
              </a:tr>
              <a:tr h="296545">
                <a:tc>
                  <a:txBody>
                    <a:bodyPr/>
                    <a:lstStyle/>
                    <a:p>
                      <a:pPr marL="0" indent="0" latinLnBrk="0" hangingPunct="1" lvl="1">
                        <a:buFontTx/>
                        <a:buNone/>
                      </a:pPr>
                      <a:r>
                        <a:rPr lang="ko-KR" altLang="en-US" sz="1200" kern="1200" i="0" b="0">
                          <a:solidFill>
                            <a:schemeClr val="tx1"/>
                          </a:solidFill>
                          <a:latin typeface="맑은 고딕" charset="0"/>
                          <a:ea typeface="맑은 고딕" charset="0"/>
                        </a:rPr>
                        <a:t>직업</a:t>
                      </a:r>
                      <a:endParaRPr lang="ko-KR" altLang="en-US" sz="1200" kern="1200" i="0" b="0">
                        <a:solidFill>
                          <a:schemeClr val="tx1"/>
                        </a:solidFill>
                        <a:latin typeface="맑은 고딕" charset="0"/>
                        <a:ea typeface="맑은 고딕" charset="0"/>
                      </a:endParaRPr>
                    </a:p>
                  </a:txBody>
                  <a:tcPr marL="90170" marR="90170" marT="46990" marB="46990" anchor="ctr"/>
                </a:tc>
                <a:tc>
                  <a:txBody>
                    <a:bodyPr/>
                    <a:lstStyle/>
                    <a:p>
                      <a:pPr marL="0" indent="0" latinLnBrk="0" hangingPunct="1" lvl="1">
                        <a:buFontTx/>
                        <a:buNone/>
                      </a:pPr>
                      <a:r>
                        <a:rPr lang="ko-KR" altLang="en-US" sz="1200" kern="1200" i="0" b="0">
                          <a:solidFill>
                            <a:schemeClr val="tx1"/>
                          </a:solidFill>
                          <a:latin typeface="맑은 고딕" charset="0"/>
                          <a:ea typeface="맑은 고딕" charset="0"/>
                        </a:rPr>
                        <a:t>산신 대리인</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sp>
        <p:nvSpPr>
          <p:cNvPr id="4" name="Rect 0"/>
          <p:cNvSpPr txBox="1">
            <a:spLocks/>
          </p:cNvSpPr>
          <p:nvPr>
            <p:ph type="sldNum" idx="12"/>
          </p:nvPr>
        </p:nvSpPr>
        <p:spPr>
          <a:xfrm rot="0">
            <a:off x="8610600" y="6356350"/>
            <a:ext cx="2744470" cy="366395"/>
          </a:xfrm>
          <a:prstGeom prst="rect"/>
        </p:spPr>
        <p:txBody>
          <a:bodyPr wrap="square" lIns="91440" tIns="45720" rIns="91440" bIns="45720" numCol="1" vert="horz" anchor="ctr">
            <a:noAutofit/>
          </a:bodyPr>
          <a:lstStyle/>
          <a:p>
            <a:pPr marL="0" indent="0" latinLnBrk="0">
              <a:buFontTx/>
              <a:buNone/>
            </a:pPr>
            <a:fld id="{B9320F77-B9A0-41C5-862A-B4B631284C64}" type="slidenum">
              <a:rPr lang="ko-KR" altLang="en-US" sz="1200">
                <a:latin typeface="맑은 고딕" charset="0"/>
                <a:ea typeface="맑은 고딕" charset="0"/>
                <a:cs typeface="+mn-cs"/>
              </a:rPr>
              <a:t>7</a:t>
            </a:fld>
            <a:endParaRPr lang="ko-KR" altLang="en-US" sz="1200">
              <a:latin typeface="맑은 고딕" charset="0"/>
              <a:ea typeface="맑은 고딕" charset="0"/>
              <a:cs typeface="+mn-cs"/>
            </a:endParaRPr>
          </a:p>
        </p:txBody>
      </p:sp>
      <p:graphicFrame>
        <p:nvGraphicFramePr>
          <p:cNvPr id="5" name="Table 3"/>
          <p:cNvGraphicFramePr>
            <a:graphicFrameLocks noGrp="1"/>
          </p:cNvGraphicFramePr>
          <p:nvPr/>
        </p:nvGraphicFramePr>
        <p:xfrm>
          <a:off x="8787765" y="190500"/>
          <a:ext cx="3070860" cy="4747260"/>
        </p:xfrm>
        <a:graphic>
          <a:graphicData uri="http://schemas.openxmlformats.org/drawingml/2006/table">
            <a:tbl>
              <a:tblPr firstRow="1" bandRow="1">
                <a:tableStyleId>{5C22544A-7EE6-4342-B048-85BDC9FD1C3A}</a:tableStyleId>
              </a:tblPr>
              <a:tblGrid>
                <a:gridCol w="3070860"/>
              </a:tblGrid>
              <a:tr h="309245">
                <a:tc>
                  <a:txBody>
                    <a:bodyPr/>
                    <a:lstStyle/>
                    <a:p>
                      <a:pPr marL="0" indent="0" algn="just" latinLnBrk="0" hangingPunct="1" lvl="1">
                        <a:buFontTx/>
                        <a:buNone/>
                      </a:pPr>
                      <a:r>
                        <a:rPr lang="ko-KR" sz="1400" kern="1200" i="0" b="0">
                          <a:solidFill>
                            <a:schemeClr val="bg1"/>
                          </a:solidFill>
                          <a:latin typeface="맑은 고딕" charset="0"/>
                          <a:ea typeface="맑은 고딕" charset="0"/>
                        </a:rPr>
                        <a:t>배경</a:t>
                      </a:r>
                      <a:endParaRPr lang="ko-KR" altLang="en-US" sz="1400" kern="1200" i="0" b="0">
                        <a:solidFill>
                          <a:schemeClr val="bg1"/>
                        </a:solidFill>
                        <a:latin typeface="맑은 고딕" charset="0"/>
                        <a:ea typeface="맑은 고딕" charset="0"/>
                      </a:endParaRPr>
                    </a:p>
                  </a:txBody>
                  <a:tcPr marL="90170" marR="90170" marT="46990" marB="46990" anchor="t"/>
                </a:tc>
              </a:tr>
              <a:tr h="3235325">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비록 달기의 꼬리와 지맥으로 미쳐 뒤틀려 있었지만 산신은 자신의 손으로 해친 생명들을 가여위 여기고 있었다.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자신을 토벌하러 세영과 동료들이 왔을 때도 필사적으로 저항하려 했지만 결국 세영을 제외한 모든 이를 죽이고 세영을 완전히 죽이기 직전 세영을 창귀로 만들어 자신을 처치할 사람을 찾기 위해 밖으로 보냈다.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세영이 방랑자와 힘을 합쳐 뒤틀린 산신을 제압하고 성불 하려는 순간 제정신을 찾은 산신은 세영에게 자신의 혼이 세영에게 역으로 예속되게 함으로써 자신의 대리인으로 임명해 세영을 반원령이자 반신령으로 만들어 살아나게 만들었다.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세영은 이제 방랑자의 조력자 이자 산신 대리인으로써 살아간다.</a:t>
                      </a:r>
                      <a:endParaRPr lang="ko-KR" altLang="en-US" sz="1200" kern="1200" i="0" b="0">
                        <a:solidFill>
                          <a:schemeClr val="tx1"/>
                        </a:solidFill>
                        <a:latin typeface="맑은 고딕" charset="0"/>
                        <a:ea typeface="맑은 고딕" charset="0"/>
                      </a:endParaRPr>
                    </a:p>
                  </a:txBody>
                  <a:tcPr marL="90170" marR="90170" marT="46990" marB="46990" anchor="t"/>
                </a:tc>
              </a:tr>
              <a:tr h="1202690">
                <a:tc>
                  <a:txBody>
                    <a:bodyPr/>
                    <a:lstStyle/>
                    <a:p>
                      <a:pPr marL="0" indent="0" algn="l" latinLnBrk="0" hangingPunct="1" lvl="1">
                        <a:buFontTx/>
                        <a:buNone/>
                      </a:pPr>
                      <a:r>
                        <a:rPr lang="ko-KR" altLang="en-US" sz="1200" kern="1200" i="0" b="0">
                          <a:solidFill>
                            <a:schemeClr val="tx1"/>
                          </a:solidFill>
                          <a:latin typeface="맑은 고딕" charset="0"/>
                          <a:ea typeface="맑은 고딕" charset="0"/>
                        </a:rPr>
                        <a:t>키가 5척 정도되는 여인.</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창귀가 된 후 머리가 하얗게 셌던 머리의 색이 조금 돌아왔다.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검고 화려한 두루마기를 입었다.</a:t>
                      </a:r>
                      <a:endParaRPr lang="ko-KR" altLang="en-US" sz="1200" kern="1200" i="0" b="0">
                        <a:solidFill>
                          <a:schemeClr val="tx1"/>
                        </a:solidFill>
                        <a:latin typeface="맑은 고딕" charset="0"/>
                        <a:ea typeface="맑은 고딕" charset="0"/>
                      </a:endParaRPr>
                    </a:p>
                    <a:p>
                      <a:pPr marL="0" indent="0" algn="l" latinLnBrk="0" hangingPunct="1" lvl="1">
                        <a:buFontTx/>
                        <a:buNone/>
                      </a:pPr>
                      <a:r>
                        <a:rPr lang="ko-KR" altLang="en-US" sz="1200" kern="1200" i="0" b="0">
                          <a:solidFill>
                            <a:schemeClr val="tx1"/>
                          </a:solidFill>
                          <a:latin typeface="맑은 고딕" charset="0"/>
                          <a:ea typeface="맑은 고딕" charset="0"/>
                        </a:rPr>
                        <a:t>인간 시절 부터 사용하던 활과 그림자를 다루는 도술을 사용한다.</a:t>
                      </a:r>
                      <a:endParaRPr lang="ko-KR" altLang="en-US" sz="1200" kern="1200" i="0" b="0">
                        <a:solidFill>
                          <a:schemeClr val="tx1"/>
                        </a:solidFill>
                        <a:latin typeface="맑은 고딕" charset="0"/>
                        <a:ea typeface="맑은 고딕" charset="0"/>
                      </a:endParaRPr>
                    </a:p>
                  </a:txBody>
                  <a:tcPr marL="90170" marR="90170" marT="46990" marB="46990" anchor="t"/>
                </a:tc>
              </a:tr>
            </a:tbl>
          </a:graphicData>
        </a:graphic>
      </p:graphicFrame>
      <p:pic>
        <p:nvPicPr>
          <p:cNvPr id="7" name="Picture " descr="C:/Users/yhgki/AppData/Roaming/PolarisOffice/ETemp/18268_6599416/fImage1324504481942.jpeg"/>
          <p:cNvPicPr>
            <a:picLocks noChangeAspect="1"/>
          </p:cNvPicPr>
          <p:nvPr/>
        </p:nvPicPr>
        <p:blipFill rotWithShape="1">
          <a:blip r:embed="rId2" cstate="print">
            <a:extLst>
              <a:ext uri="{28A0092B-C50C-407E-A947-70E740481C1C}">
                <a14:useLocalDpi xmlns:a14="http://schemas.microsoft.com/office/drawing/2010/main" val="0"/>
              </a:ext>
            </a:extLst>
          </a:blip>
          <a:srcRect l="4140" t="268" r="64453" b="40003"/>
          <a:stretch>
            <a:fillRect/>
          </a:stretch>
        </p:blipFill>
        <p:spPr>
          <a:xfrm rot="0">
            <a:off x="333375" y="3524250"/>
            <a:ext cx="2648585" cy="2829560"/>
          </a:xfrm>
          <a:prstGeom prst="rect"/>
          <a:noFill/>
        </p:spPr>
      </p:pic>
      <p:pic>
        <p:nvPicPr>
          <p:cNvPr id="9" name="그림 385" descr="C:/Users/yhgki/AppData/Roaming/PolarisOffice/ETemp/18268_6599416/fImage425022450482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4407535" y="733425"/>
            <a:ext cx="3385820" cy="5400675"/>
          </a:xfrm>
          <a:prstGeom prst="rect"/>
          <a:noFill/>
        </p:spPr>
      </p:pic>
      <p:pic>
        <p:nvPicPr>
          <p:cNvPr id="10" name="그림 386" descr="C:/Users/yhgki/AppData/Roaming/PolarisOffice/ETemp/18268_6599416/fImage279984515436.jpeg"/>
          <p:cNvPicPr>
            <a:picLocks noChangeAspect="1"/>
          </p:cNvPicPr>
          <p:nvPr/>
        </p:nvPicPr>
        <p:blipFill rotWithShape="1">
          <a:blip r:embed="rId4" cstate="print">
            <a:extLst>
              <a:ext uri="{28A0092B-C50C-407E-A947-70E740481C1C}">
                <a14:useLocalDpi xmlns:a14="http://schemas.microsoft.com/office/drawing/2010/main" val="0"/>
              </a:ext>
            </a:extLst>
          </a:blip>
          <a:srcRect l="37042" t="-152" r="40243"/>
          <a:stretch>
            <a:fillRect/>
          </a:stretch>
        </p:blipFill>
        <p:spPr>
          <a:xfrm rot="0">
            <a:off x="3019425" y="3524250"/>
            <a:ext cx="572135" cy="283908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7</Pages>
  <Paragraphs>1</Paragraphs>
  <Words>1</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yjk0401</dc:creator>
  <cp:lastModifiedBy>yjk0401</cp:lastModifiedBy>
  <dc:title>PowerPoint 프레젠테이션</dc:title>
  <cp:version>9.103.97.45139</cp:version>
</cp:coreProperties>
</file>